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notesSlides/notesSlide6.xml" ContentType="application/vnd.openxmlformats-officedocument.presentationml.notesSlide+xml"/>
  <Override PartName="/ppt/notesSlides/_rels/notesSlide6.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media/image9.wmf" ContentType="image/x-wmf"/>
  <Override PartName="/ppt/media/image1.wmf" ContentType="image/x-wmf"/>
  <Override PartName="/ppt/media/image2.wmf" ContentType="image/x-wmf"/>
  <Override PartName="/ppt/media/image6.jpeg" ContentType="image/jpeg"/>
  <Override PartName="/ppt/media/image3.wmf" ContentType="image/x-wmf"/>
  <Override PartName="/ppt/media/image16.wmf" ContentType="image/x-wmf"/>
  <Override PartName="/ppt/media/image5.png" ContentType="image/png"/>
  <Override PartName="/ppt/media/image4.wmf" ContentType="image/x-wmf"/>
  <Override PartName="/ppt/media/image7.jpeg" ContentType="image/jpeg"/>
  <Override PartName="/ppt/media/image19.wmf" ContentType="image/x-wmf"/>
  <Override PartName="/ppt/media/image8.png" ContentType="image/png"/>
  <Override PartName="/ppt/media/image10.wmf" ContentType="image/x-wmf"/>
  <Override PartName="/ppt/media/image23.wmf" ContentType="image/x-wmf"/>
  <Override PartName="/ppt/media/image11.png" ContentType="image/png"/>
  <Override PartName="/ppt/media/image12.wmf" ContentType="image/x-wmf"/>
  <Override PartName="/ppt/media/image25.wmf" ContentType="image/x-wmf"/>
  <Override PartName="/ppt/media/image13.png" ContentType="image/png"/>
  <Override PartName="/ppt/media/image14.wmf" ContentType="image/x-wmf"/>
  <Override PartName="/ppt/media/image15.wmf" ContentType="image/x-wmf"/>
  <Override PartName="/ppt/media/image17.wmf" ContentType="image/x-wmf"/>
  <Override PartName="/ppt/media/image18.wmf" ContentType="image/x-wmf"/>
  <Override PartName="/ppt/media/image20.wmf" ContentType="image/x-wmf"/>
  <Override PartName="/ppt/media/image21.wmf" ContentType="image/x-wmf"/>
  <Override PartName="/ppt/media/image22.wmf" ContentType="image/x-wmf"/>
  <Override PartName="/ppt/media/image24.wmf" ContentType="image/x-wmf"/>
  <Override PartName="/ppt/media/image26.wmf" ContentType="image/x-wmf"/>
  <Override PartName="/ppt/media/image27.wmf" ContentType="image/x-wmf"/>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PlaceHolder 1"/>
          <p:cNvSpPr>
            <a:spLocks noGrp="1"/>
          </p:cNvSpPr>
          <p:nvPr>
            <p:ph type="body"/>
          </p:nvPr>
        </p:nvSpPr>
        <p:spPr>
          <a:xfrm>
            <a:off x="777240" y="4777560"/>
            <a:ext cx="6217560" cy="4525920"/>
          </a:xfrm>
          <a:prstGeom prst="rect">
            <a:avLst/>
          </a:prstGeom>
        </p:spPr>
        <p:txBody>
          <a:bodyPr lIns="0" rIns="0" tIns="0" bIns="0"/>
          <a:p>
            <a:r>
              <a:rPr b="0" lang="en-US" sz="2000" spc="-1" strike="noStrike">
                <a:latin typeface="Arial"/>
              </a:rPr>
              <a:t>Click to edit the notes format</a:t>
            </a:r>
            <a:endParaRPr b="0" lang="en-US" sz="2000" spc="-1" strike="noStrike">
              <a:latin typeface="Arial"/>
            </a:endParaRPr>
          </a:p>
        </p:txBody>
      </p:sp>
      <p:sp>
        <p:nvSpPr>
          <p:cNvPr id="93" name="PlaceHolder 2"/>
          <p:cNvSpPr>
            <a:spLocks noGrp="1"/>
          </p:cNvSpPr>
          <p:nvPr>
            <p:ph type="hdr"/>
          </p:nvPr>
        </p:nvSpPr>
        <p:spPr>
          <a:xfrm>
            <a:off x="0" y="0"/>
            <a:ext cx="3372840" cy="502560"/>
          </a:xfrm>
          <a:prstGeom prst="rect">
            <a:avLst/>
          </a:prstGeom>
        </p:spPr>
        <p:txBody>
          <a:bodyPr lIns="0" rIns="0" tIns="0" bIns="0"/>
          <a:p>
            <a:r>
              <a:rPr b="0" lang="en-US" sz="1400" spc="-1" strike="noStrike">
                <a:latin typeface="Times New Roman"/>
              </a:rPr>
              <a:t>&lt;header&gt;</a:t>
            </a:r>
            <a:endParaRPr b="0" lang="en-US" sz="1400" spc="-1" strike="noStrike">
              <a:latin typeface="Times New Roman"/>
            </a:endParaRPr>
          </a:p>
        </p:txBody>
      </p:sp>
      <p:sp>
        <p:nvSpPr>
          <p:cNvPr id="94" name="PlaceHolder 3"/>
          <p:cNvSpPr>
            <a:spLocks noGrp="1"/>
          </p:cNvSpPr>
          <p:nvPr>
            <p:ph type="dt"/>
          </p:nvPr>
        </p:nvSpPr>
        <p:spPr>
          <a:xfrm>
            <a:off x="4399200" y="0"/>
            <a:ext cx="3372840" cy="502560"/>
          </a:xfrm>
          <a:prstGeom prst="rect">
            <a:avLst/>
          </a:prstGeom>
        </p:spPr>
        <p:txBody>
          <a:bodyPr lIns="0" rIns="0" tIns="0" bIns="0"/>
          <a:p>
            <a:pPr algn="r"/>
            <a:r>
              <a:rPr b="0" lang="en-US" sz="1400" spc="-1" strike="noStrike">
                <a:latin typeface="Times New Roman"/>
              </a:rPr>
              <a:t>&lt;date/time&gt;</a:t>
            </a:r>
            <a:endParaRPr b="0" lang="en-US" sz="1400" spc="-1" strike="noStrike">
              <a:latin typeface="Times New Roman"/>
            </a:endParaRPr>
          </a:p>
        </p:txBody>
      </p:sp>
      <p:sp>
        <p:nvSpPr>
          <p:cNvPr id="95" name="PlaceHolder 4"/>
          <p:cNvSpPr>
            <a:spLocks noGrp="1"/>
          </p:cNvSpPr>
          <p:nvPr>
            <p:ph type="ftr"/>
          </p:nvPr>
        </p:nvSpPr>
        <p:spPr>
          <a:xfrm>
            <a:off x="0" y="9555480"/>
            <a:ext cx="3372840" cy="502560"/>
          </a:xfrm>
          <a:prstGeom prst="rect">
            <a:avLst/>
          </a:prstGeom>
        </p:spPr>
        <p:txBody>
          <a:bodyPr lIns="0" rIns="0" tIns="0" bIns="0" anchor="b"/>
          <a:p>
            <a:r>
              <a:rPr b="0" lang="en-US" sz="1400" spc="-1" strike="noStrike">
                <a:latin typeface="Times New Roman"/>
              </a:rPr>
              <a:t>&lt;footer&gt;</a:t>
            </a:r>
            <a:endParaRPr b="0" lang="en-US" sz="1400" spc="-1" strike="noStrike">
              <a:latin typeface="Times New Roman"/>
            </a:endParaRPr>
          </a:p>
        </p:txBody>
      </p:sp>
      <p:sp>
        <p:nvSpPr>
          <p:cNvPr id="96" name="PlaceHolder 5"/>
          <p:cNvSpPr>
            <a:spLocks noGrp="1"/>
          </p:cNvSpPr>
          <p:nvPr>
            <p:ph type="sldNum"/>
          </p:nvPr>
        </p:nvSpPr>
        <p:spPr>
          <a:xfrm>
            <a:off x="4399200" y="9555480"/>
            <a:ext cx="3372840" cy="502560"/>
          </a:xfrm>
          <a:prstGeom prst="rect">
            <a:avLst/>
          </a:prstGeom>
        </p:spPr>
        <p:txBody>
          <a:bodyPr lIns="0" rIns="0" tIns="0" bIns="0" anchor="b"/>
          <a:p>
            <a:pPr algn="r"/>
            <a:fld id="{FE0BC37E-E2FE-47D1-93F0-2C3284CFAD3A}"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TextShape 1"/>
          <p:cNvSpPr txBox="1"/>
          <p:nvPr/>
        </p:nvSpPr>
        <p:spPr>
          <a:xfrm>
            <a:off x="3886200" y="8686800"/>
            <a:ext cx="2971440" cy="456840"/>
          </a:xfrm>
          <a:prstGeom prst="rect">
            <a:avLst/>
          </a:prstGeom>
          <a:noFill/>
          <a:ln>
            <a:noFill/>
          </a:ln>
        </p:spPr>
        <p:txBody>
          <a:bodyPr anchor="b"/>
          <a:p>
            <a:pPr algn="r">
              <a:lnSpc>
                <a:spcPct val="100000"/>
              </a:lnSpc>
            </a:pPr>
            <a:fld id="{4C51F57E-5A84-4AD9-B4AD-37874A26A395}" type="slidenum">
              <a:rPr b="0" lang="en-US" sz="1200" spc="-1" strike="noStrike">
                <a:solidFill>
                  <a:srgbClr val="000000"/>
                </a:solidFill>
                <a:latin typeface="Tahoma"/>
                <a:ea typeface="ＭＳ Ｐゴシック"/>
              </a:rPr>
              <a:t>&lt;number&gt;</a:t>
            </a:fld>
            <a:endParaRPr b="0" lang="en-US" sz="1200" spc="-1" strike="noStrike">
              <a:latin typeface="Times New Roman"/>
            </a:endParaRPr>
          </a:p>
        </p:txBody>
      </p:sp>
      <p:sp>
        <p:nvSpPr>
          <p:cNvPr id="159" name="PlaceHolder 2"/>
          <p:cNvSpPr>
            <a:spLocks noGrp="1"/>
          </p:cNvSpPr>
          <p:nvPr>
            <p:ph type="body"/>
          </p:nvPr>
        </p:nvSpPr>
        <p:spPr>
          <a:xfrm>
            <a:off x="914400" y="4343400"/>
            <a:ext cx="5028840" cy="4114440"/>
          </a:xfrm>
          <a:prstGeom prst="rect">
            <a:avLst/>
          </a:prstGeom>
        </p:spPr>
        <p:txBody>
          <a:bodyPr/>
          <a:p>
            <a:pPr marL="216000" indent="-216000">
              <a:lnSpc>
                <a:spcPct val="100000"/>
              </a:lnSpc>
            </a:pPr>
            <a:r>
              <a:rPr b="0" lang="en-US" sz="2000" spc="-1" strike="noStrike">
                <a:solidFill>
                  <a:srgbClr val="000000"/>
                </a:solidFill>
                <a:latin typeface="Arial"/>
              </a:rPr>
              <a:t>Help students understand the impact that exponents make in scientific notation by discussing the comparisons made in this table.</a:t>
            </a:r>
            <a:endParaRPr b="0" lang="en-US" sz="2000" spc="-1" strike="noStrike">
              <a:latin typeface="Arial"/>
            </a:endParaRPr>
          </a:p>
          <a:p>
            <a:pPr marL="216000" indent="-216000">
              <a:lnSpc>
                <a:spcPct val="100000"/>
              </a:lnSpc>
            </a:pPr>
            <a:endParaRPr b="0" lang="en-US" sz="20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380880" y="152280"/>
            <a:ext cx="8448480" cy="1142640"/>
          </a:xfrm>
          <a:prstGeom prst="rect">
            <a:avLst/>
          </a:prstGeom>
        </p:spPr>
        <p:txBody>
          <a:bodyPr lIns="0" rIns="0" tIns="0" bIns="0" anchor="ctr"/>
          <a:p>
            <a:endParaRPr b="0" lang="en-CA" sz="2400" spc="-1" strike="noStrike">
              <a:solidFill>
                <a:srgbClr val="000000"/>
              </a:solidFill>
              <a:latin typeface="Arial"/>
            </a:endParaRPr>
          </a:p>
        </p:txBody>
      </p:sp>
      <p:sp>
        <p:nvSpPr>
          <p:cNvPr id="31" name="PlaceHolder 2"/>
          <p:cNvSpPr>
            <a:spLocks noGrp="1"/>
          </p:cNvSpPr>
          <p:nvPr>
            <p:ph type="body"/>
          </p:nvPr>
        </p:nvSpPr>
        <p:spPr>
          <a:xfrm>
            <a:off x="380880" y="1371600"/>
            <a:ext cx="8448480" cy="2180520"/>
          </a:xfrm>
          <a:prstGeom prst="rect">
            <a:avLst/>
          </a:prstGeom>
        </p:spPr>
        <p:txBody>
          <a:bodyPr lIns="0" rIns="0" tIns="0" bIns="0">
            <a:normAutofit/>
          </a:bodyPr>
          <a:p>
            <a:endParaRPr b="0" lang="en-CA" sz="2800" spc="-1" strike="noStrike">
              <a:solidFill>
                <a:srgbClr val="000000"/>
              </a:solidFill>
              <a:latin typeface="Arial"/>
            </a:endParaRPr>
          </a:p>
        </p:txBody>
      </p:sp>
      <p:sp>
        <p:nvSpPr>
          <p:cNvPr id="32" name="PlaceHolder 3"/>
          <p:cNvSpPr>
            <a:spLocks noGrp="1"/>
          </p:cNvSpPr>
          <p:nvPr>
            <p:ph type="body"/>
          </p:nvPr>
        </p:nvSpPr>
        <p:spPr>
          <a:xfrm>
            <a:off x="380880" y="3759840"/>
            <a:ext cx="8448480" cy="2180520"/>
          </a:xfrm>
          <a:prstGeom prst="rect">
            <a:avLst/>
          </a:prstGeom>
        </p:spPr>
        <p:txBody>
          <a:bodyPr lIns="0" rIns="0" tIns="0" bIns="0">
            <a:normAutofit/>
          </a:bodyPr>
          <a:p>
            <a:endParaRPr b="0" lang="en-CA" sz="28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380880" y="152280"/>
            <a:ext cx="8448480" cy="1142640"/>
          </a:xfrm>
          <a:prstGeom prst="rect">
            <a:avLst/>
          </a:prstGeom>
        </p:spPr>
        <p:txBody>
          <a:bodyPr lIns="0" rIns="0" tIns="0" bIns="0" anchor="ctr"/>
          <a:p>
            <a:endParaRPr b="0" lang="en-CA" sz="2400" spc="-1" strike="noStrike">
              <a:solidFill>
                <a:srgbClr val="000000"/>
              </a:solidFill>
              <a:latin typeface="Arial"/>
            </a:endParaRPr>
          </a:p>
        </p:txBody>
      </p:sp>
      <p:sp>
        <p:nvSpPr>
          <p:cNvPr id="34" name="PlaceHolder 2"/>
          <p:cNvSpPr>
            <a:spLocks noGrp="1"/>
          </p:cNvSpPr>
          <p:nvPr>
            <p:ph type="body"/>
          </p:nvPr>
        </p:nvSpPr>
        <p:spPr>
          <a:xfrm>
            <a:off x="380880" y="1371600"/>
            <a:ext cx="4122720" cy="2180520"/>
          </a:xfrm>
          <a:prstGeom prst="rect">
            <a:avLst/>
          </a:prstGeom>
        </p:spPr>
        <p:txBody>
          <a:bodyPr lIns="0" rIns="0" tIns="0" bIns="0">
            <a:normAutofit/>
          </a:bodyPr>
          <a:p>
            <a:endParaRPr b="0" lang="en-CA" sz="2800" spc="-1" strike="noStrike">
              <a:solidFill>
                <a:srgbClr val="000000"/>
              </a:solidFill>
              <a:latin typeface="Arial"/>
            </a:endParaRPr>
          </a:p>
        </p:txBody>
      </p:sp>
      <p:sp>
        <p:nvSpPr>
          <p:cNvPr id="35" name="PlaceHolder 3"/>
          <p:cNvSpPr>
            <a:spLocks noGrp="1"/>
          </p:cNvSpPr>
          <p:nvPr>
            <p:ph type="body"/>
          </p:nvPr>
        </p:nvSpPr>
        <p:spPr>
          <a:xfrm>
            <a:off x="4710240" y="1371600"/>
            <a:ext cx="4122720" cy="2180520"/>
          </a:xfrm>
          <a:prstGeom prst="rect">
            <a:avLst/>
          </a:prstGeom>
        </p:spPr>
        <p:txBody>
          <a:bodyPr lIns="0" rIns="0" tIns="0" bIns="0">
            <a:normAutofit/>
          </a:bodyPr>
          <a:p>
            <a:endParaRPr b="0" lang="en-CA" sz="2800" spc="-1" strike="noStrike">
              <a:solidFill>
                <a:srgbClr val="000000"/>
              </a:solidFill>
              <a:latin typeface="Arial"/>
            </a:endParaRPr>
          </a:p>
        </p:txBody>
      </p:sp>
      <p:sp>
        <p:nvSpPr>
          <p:cNvPr id="36" name="PlaceHolder 4"/>
          <p:cNvSpPr>
            <a:spLocks noGrp="1"/>
          </p:cNvSpPr>
          <p:nvPr>
            <p:ph type="body"/>
          </p:nvPr>
        </p:nvSpPr>
        <p:spPr>
          <a:xfrm>
            <a:off x="4710240" y="3759840"/>
            <a:ext cx="4122720" cy="2180520"/>
          </a:xfrm>
          <a:prstGeom prst="rect">
            <a:avLst/>
          </a:prstGeom>
        </p:spPr>
        <p:txBody>
          <a:bodyPr lIns="0" rIns="0" tIns="0" bIns="0">
            <a:normAutofit/>
          </a:bodyPr>
          <a:p>
            <a:endParaRPr b="0" lang="en-CA" sz="2800" spc="-1" strike="noStrike">
              <a:solidFill>
                <a:srgbClr val="000000"/>
              </a:solidFill>
              <a:latin typeface="Arial"/>
            </a:endParaRPr>
          </a:p>
        </p:txBody>
      </p:sp>
      <p:sp>
        <p:nvSpPr>
          <p:cNvPr id="37" name="PlaceHolder 5"/>
          <p:cNvSpPr>
            <a:spLocks noGrp="1"/>
          </p:cNvSpPr>
          <p:nvPr>
            <p:ph type="body"/>
          </p:nvPr>
        </p:nvSpPr>
        <p:spPr>
          <a:xfrm>
            <a:off x="380880" y="3759840"/>
            <a:ext cx="4122720" cy="2180520"/>
          </a:xfrm>
          <a:prstGeom prst="rect">
            <a:avLst/>
          </a:prstGeom>
        </p:spPr>
        <p:txBody>
          <a:bodyPr lIns="0" rIns="0" tIns="0" bIns="0">
            <a:normAutofit/>
          </a:bodyPr>
          <a:p>
            <a:endParaRPr b="0" lang="en-CA" sz="28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380880" y="152280"/>
            <a:ext cx="8448480" cy="1142640"/>
          </a:xfrm>
          <a:prstGeom prst="rect">
            <a:avLst/>
          </a:prstGeom>
        </p:spPr>
        <p:txBody>
          <a:bodyPr lIns="0" rIns="0" tIns="0" bIns="0" anchor="ctr"/>
          <a:p>
            <a:endParaRPr b="0" lang="en-CA" sz="2400" spc="-1" strike="noStrike">
              <a:solidFill>
                <a:srgbClr val="000000"/>
              </a:solidFill>
              <a:latin typeface="Arial"/>
            </a:endParaRPr>
          </a:p>
        </p:txBody>
      </p:sp>
      <p:sp>
        <p:nvSpPr>
          <p:cNvPr id="39" name="PlaceHolder 2"/>
          <p:cNvSpPr>
            <a:spLocks noGrp="1"/>
          </p:cNvSpPr>
          <p:nvPr>
            <p:ph type="body"/>
          </p:nvPr>
        </p:nvSpPr>
        <p:spPr>
          <a:xfrm>
            <a:off x="380880" y="1371600"/>
            <a:ext cx="2720160" cy="2180520"/>
          </a:xfrm>
          <a:prstGeom prst="rect">
            <a:avLst/>
          </a:prstGeom>
        </p:spPr>
        <p:txBody>
          <a:bodyPr lIns="0" rIns="0" tIns="0" bIns="0">
            <a:normAutofit/>
          </a:bodyPr>
          <a:p>
            <a:endParaRPr b="0" lang="en-CA" sz="2800" spc="-1" strike="noStrike">
              <a:solidFill>
                <a:srgbClr val="000000"/>
              </a:solidFill>
              <a:latin typeface="Arial"/>
            </a:endParaRPr>
          </a:p>
        </p:txBody>
      </p:sp>
      <p:sp>
        <p:nvSpPr>
          <p:cNvPr id="40" name="PlaceHolder 3"/>
          <p:cNvSpPr>
            <a:spLocks noGrp="1"/>
          </p:cNvSpPr>
          <p:nvPr>
            <p:ph type="body"/>
          </p:nvPr>
        </p:nvSpPr>
        <p:spPr>
          <a:xfrm>
            <a:off x="3237480" y="1371600"/>
            <a:ext cx="2720160" cy="2180520"/>
          </a:xfrm>
          <a:prstGeom prst="rect">
            <a:avLst/>
          </a:prstGeom>
        </p:spPr>
        <p:txBody>
          <a:bodyPr lIns="0" rIns="0" tIns="0" bIns="0">
            <a:normAutofit/>
          </a:bodyPr>
          <a:p>
            <a:endParaRPr b="0" lang="en-CA" sz="2800" spc="-1" strike="noStrike">
              <a:solidFill>
                <a:srgbClr val="000000"/>
              </a:solidFill>
              <a:latin typeface="Arial"/>
            </a:endParaRPr>
          </a:p>
        </p:txBody>
      </p:sp>
      <p:sp>
        <p:nvSpPr>
          <p:cNvPr id="41" name="PlaceHolder 4"/>
          <p:cNvSpPr>
            <a:spLocks noGrp="1"/>
          </p:cNvSpPr>
          <p:nvPr>
            <p:ph type="body"/>
          </p:nvPr>
        </p:nvSpPr>
        <p:spPr>
          <a:xfrm>
            <a:off x="6094080" y="1371600"/>
            <a:ext cx="2720160" cy="2180520"/>
          </a:xfrm>
          <a:prstGeom prst="rect">
            <a:avLst/>
          </a:prstGeom>
        </p:spPr>
        <p:txBody>
          <a:bodyPr lIns="0" rIns="0" tIns="0" bIns="0">
            <a:normAutofit/>
          </a:bodyPr>
          <a:p>
            <a:endParaRPr b="0" lang="en-CA" sz="2800" spc="-1" strike="noStrike">
              <a:solidFill>
                <a:srgbClr val="000000"/>
              </a:solidFill>
              <a:latin typeface="Arial"/>
            </a:endParaRPr>
          </a:p>
        </p:txBody>
      </p:sp>
      <p:sp>
        <p:nvSpPr>
          <p:cNvPr id="42" name="PlaceHolder 5"/>
          <p:cNvSpPr>
            <a:spLocks noGrp="1"/>
          </p:cNvSpPr>
          <p:nvPr>
            <p:ph type="body"/>
          </p:nvPr>
        </p:nvSpPr>
        <p:spPr>
          <a:xfrm>
            <a:off x="6094080" y="3759840"/>
            <a:ext cx="2720160" cy="2180520"/>
          </a:xfrm>
          <a:prstGeom prst="rect">
            <a:avLst/>
          </a:prstGeom>
        </p:spPr>
        <p:txBody>
          <a:bodyPr lIns="0" rIns="0" tIns="0" bIns="0">
            <a:normAutofit/>
          </a:bodyPr>
          <a:p>
            <a:endParaRPr b="0" lang="en-CA" sz="2800" spc="-1" strike="noStrike">
              <a:solidFill>
                <a:srgbClr val="000000"/>
              </a:solidFill>
              <a:latin typeface="Arial"/>
            </a:endParaRPr>
          </a:p>
        </p:txBody>
      </p:sp>
      <p:sp>
        <p:nvSpPr>
          <p:cNvPr id="43" name="PlaceHolder 6"/>
          <p:cNvSpPr>
            <a:spLocks noGrp="1"/>
          </p:cNvSpPr>
          <p:nvPr>
            <p:ph type="body"/>
          </p:nvPr>
        </p:nvSpPr>
        <p:spPr>
          <a:xfrm>
            <a:off x="3237480" y="3759840"/>
            <a:ext cx="2720160" cy="2180520"/>
          </a:xfrm>
          <a:prstGeom prst="rect">
            <a:avLst/>
          </a:prstGeom>
        </p:spPr>
        <p:txBody>
          <a:bodyPr lIns="0" rIns="0" tIns="0" bIns="0">
            <a:normAutofit/>
          </a:bodyPr>
          <a:p>
            <a:endParaRPr b="0" lang="en-CA" sz="2800" spc="-1" strike="noStrike">
              <a:solidFill>
                <a:srgbClr val="000000"/>
              </a:solidFill>
              <a:latin typeface="Arial"/>
            </a:endParaRPr>
          </a:p>
        </p:txBody>
      </p:sp>
      <p:sp>
        <p:nvSpPr>
          <p:cNvPr id="44" name="PlaceHolder 7"/>
          <p:cNvSpPr>
            <a:spLocks noGrp="1"/>
          </p:cNvSpPr>
          <p:nvPr>
            <p:ph type="body"/>
          </p:nvPr>
        </p:nvSpPr>
        <p:spPr>
          <a:xfrm>
            <a:off x="380880" y="3759840"/>
            <a:ext cx="2720160" cy="2180520"/>
          </a:xfrm>
          <a:prstGeom prst="rect">
            <a:avLst/>
          </a:prstGeom>
        </p:spPr>
        <p:txBody>
          <a:bodyPr lIns="0" rIns="0" tIns="0" bIns="0">
            <a:normAutofit/>
          </a:bodyPr>
          <a:p>
            <a:endParaRPr b="0" lang="en-CA" sz="28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380880" y="152280"/>
            <a:ext cx="8448480" cy="1142640"/>
          </a:xfrm>
          <a:prstGeom prst="rect">
            <a:avLst/>
          </a:prstGeom>
        </p:spPr>
        <p:txBody>
          <a:bodyPr lIns="0" rIns="0" tIns="0" bIns="0" anchor="ctr"/>
          <a:p>
            <a:endParaRPr b="0" lang="en-CA" sz="2400" spc="-1" strike="noStrike">
              <a:solidFill>
                <a:srgbClr val="000000"/>
              </a:solidFill>
              <a:latin typeface="Arial"/>
            </a:endParaRPr>
          </a:p>
        </p:txBody>
      </p:sp>
      <p:sp>
        <p:nvSpPr>
          <p:cNvPr id="57" name="PlaceHolder 2"/>
          <p:cNvSpPr>
            <a:spLocks noGrp="1"/>
          </p:cNvSpPr>
          <p:nvPr>
            <p:ph type="subTitle"/>
          </p:nvPr>
        </p:nvSpPr>
        <p:spPr>
          <a:xfrm>
            <a:off x="380880" y="1371600"/>
            <a:ext cx="8448480" cy="45716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380880" y="152280"/>
            <a:ext cx="8448480" cy="1142640"/>
          </a:xfrm>
          <a:prstGeom prst="rect">
            <a:avLst/>
          </a:prstGeom>
        </p:spPr>
        <p:txBody>
          <a:bodyPr lIns="0" rIns="0" tIns="0" bIns="0" anchor="ctr"/>
          <a:p>
            <a:endParaRPr b="0" lang="en-CA" sz="2400" spc="-1" strike="noStrike">
              <a:solidFill>
                <a:srgbClr val="000000"/>
              </a:solidFill>
              <a:latin typeface="Arial"/>
            </a:endParaRPr>
          </a:p>
        </p:txBody>
      </p:sp>
      <p:sp>
        <p:nvSpPr>
          <p:cNvPr id="59" name="PlaceHolder 2"/>
          <p:cNvSpPr>
            <a:spLocks noGrp="1"/>
          </p:cNvSpPr>
          <p:nvPr>
            <p:ph type="body"/>
          </p:nvPr>
        </p:nvSpPr>
        <p:spPr>
          <a:xfrm>
            <a:off x="380880" y="1371600"/>
            <a:ext cx="8448480" cy="4571640"/>
          </a:xfrm>
          <a:prstGeom prst="rect">
            <a:avLst/>
          </a:prstGeom>
        </p:spPr>
        <p:txBody>
          <a:bodyPr lIns="0" rIns="0" tIns="0" bIns="0">
            <a:normAutofit/>
          </a:bodyPr>
          <a:p>
            <a:endParaRPr b="0" lang="en-CA" sz="28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380880" y="152280"/>
            <a:ext cx="8448480" cy="1142640"/>
          </a:xfrm>
          <a:prstGeom prst="rect">
            <a:avLst/>
          </a:prstGeom>
        </p:spPr>
        <p:txBody>
          <a:bodyPr lIns="0" rIns="0" tIns="0" bIns="0" anchor="ctr"/>
          <a:p>
            <a:endParaRPr b="0" lang="en-CA" sz="2400" spc="-1" strike="noStrike">
              <a:solidFill>
                <a:srgbClr val="000000"/>
              </a:solidFill>
              <a:latin typeface="Arial"/>
            </a:endParaRPr>
          </a:p>
        </p:txBody>
      </p:sp>
      <p:sp>
        <p:nvSpPr>
          <p:cNvPr id="61" name="PlaceHolder 2"/>
          <p:cNvSpPr>
            <a:spLocks noGrp="1"/>
          </p:cNvSpPr>
          <p:nvPr>
            <p:ph type="body"/>
          </p:nvPr>
        </p:nvSpPr>
        <p:spPr>
          <a:xfrm>
            <a:off x="380880" y="1371600"/>
            <a:ext cx="4122720" cy="4571640"/>
          </a:xfrm>
          <a:prstGeom prst="rect">
            <a:avLst/>
          </a:prstGeom>
        </p:spPr>
        <p:txBody>
          <a:bodyPr lIns="0" rIns="0" tIns="0" bIns="0">
            <a:normAutofit/>
          </a:bodyPr>
          <a:p>
            <a:endParaRPr b="0" lang="en-CA" sz="2800" spc="-1" strike="noStrike">
              <a:solidFill>
                <a:srgbClr val="000000"/>
              </a:solidFill>
              <a:latin typeface="Arial"/>
            </a:endParaRPr>
          </a:p>
        </p:txBody>
      </p:sp>
      <p:sp>
        <p:nvSpPr>
          <p:cNvPr id="62" name="PlaceHolder 3"/>
          <p:cNvSpPr>
            <a:spLocks noGrp="1"/>
          </p:cNvSpPr>
          <p:nvPr>
            <p:ph type="body"/>
          </p:nvPr>
        </p:nvSpPr>
        <p:spPr>
          <a:xfrm>
            <a:off x="4710240" y="1371600"/>
            <a:ext cx="4122720" cy="4571640"/>
          </a:xfrm>
          <a:prstGeom prst="rect">
            <a:avLst/>
          </a:prstGeom>
        </p:spPr>
        <p:txBody>
          <a:bodyPr lIns="0" rIns="0" tIns="0" bIns="0">
            <a:normAutofit/>
          </a:bodyPr>
          <a:p>
            <a:endParaRPr b="0" lang="en-CA" sz="28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380880" y="152280"/>
            <a:ext cx="8448480" cy="1142640"/>
          </a:xfrm>
          <a:prstGeom prst="rect">
            <a:avLst/>
          </a:prstGeom>
        </p:spPr>
        <p:txBody>
          <a:bodyPr lIns="0" rIns="0" tIns="0" bIns="0" anchor="ctr"/>
          <a:p>
            <a:endParaRPr b="0" lang="en-CA" sz="2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380880" y="152280"/>
            <a:ext cx="8448480" cy="52977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380880" y="152280"/>
            <a:ext cx="8448480" cy="1142640"/>
          </a:xfrm>
          <a:prstGeom prst="rect">
            <a:avLst/>
          </a:prstGeom>
        </p:spPr>
        <p:txBody>
          <a:bodyPr lIns="0" rIns="0" tIns="0" bIns="0" anchor="ctr"/>
          <a:p>
            <a:endParaRPr b="0" lang="en-CA" sz="2400" spc="-1" strike="noStrike">
              <a:solidFill>
                <a:srgbClr val="000000"/>
              </a:solidFill>
              <a:latin typeface="Arial"/>
            </a:endParaRPr>
          </a:p>
        </p:txBody>
      </p:sp>
      <p:sp>
        <p:nvSpPr>
          <p:cNvPr id="66" name="PlaceHolder 2"/>
          <p:cNvSpPr>
            <a:spLocks noGrp="1"/>
          </p:cNvSpPr>
          <p:nvPr>
            <p:ph type="body"/>
          </p:nvPr>
        </p:nvSpPr>
        <p:spPr>
          <a:xfrm>
            <a:off x="380880" y="1371600"/>
            <a:ext cx="4122720" cy="2180520"/>
          </a:xfrm>
          <a:prstGeom prst="rect">
            <a:avLst/>
          </a:prstGeom>
        </p:spPr>
        <p:txBody>
          <a:bodyPr lIns="0" rIns="0" tIns="0" bIns="0">
            <a:normAutofit/>
          </a:bodyPr>
          <a:p>
            <a:endParaRPr b="0" lang="en-CA" sz="2800" spc="-1" strike="noStrike">
              <a:solidFill>
                <a:srgbClr val="000000"/>
              </a:solidFill>
              <a:latin typeface="Arial"/>
            </a:endParaRPr>
          </a:p>
        </p:txBody>
      </p:sp>
      <p:sp>
        <p:nvSpPr>
          <p:cNvPr id="67" name="PlaceHolder 3"/>
          <p:cNvSpPr>
            <a:spLocks noGrp="1"/>
          </p:cNvSpPr>
          <p:nvPr>
            <p:ph type="body"/>
          </p:nvPr>
        </p:nvSpPr>
        <p:spPr>
          <a:xfrm>
            <a:off x="380880" y="3759840"/>
            <a:ext cx="4122720" cy="2180520"/>
          </a:xfrm>
          <a:prstGeom prst="rect">
            <a:avLst/>
          </a:prstGeom>
        </p:spPr>
        <p:txBody>
          <a:bodyPr lIns="0" rIns="0" tIns="0" bIns="0">
            <a:normAutofit/>
          </a:bodyPr>
          <a:p>
            <a:endParaRPr b="0" lang="en-CA" sz="2800" spc="-1" strike="noStrike">
              <a:solidFill>
                <a:srgbClr val="000000"/>
              </a:solidFill>
              <a:latin typeface="Arial"/>
            </a:endParaRPr>
          </a:p>
        </p:txBody>
      </p:sp>
      <p:sp>
        <p:nvSpPr>
          <p:cNvPr id="68" name="PlaceHolder 4"/>
          <p:cNvSpPr>
            <a:spLocks noGrp="1"/>
          </p:cNvSpPr>
          <p:nvPr>
            <p:ph type="body"/>
          </p:nvPr>
        </p:nvSpPr>
        <p:spPr>
          <a:xfrm>
            <a:off x="4710240" y="1371600"/>
            <a:ext cx="4122720" cy="4571640"/>
          </a:xfrm>
          <a:prstGeom prst="rect">
            <a:avLst/>
          </a:prstGeom>
        </p:spPr>
        <p:txBody>
          <a:bodyPr lIns="0" rIns="0" tIns="0" bIns="0">
            <a:normAutofit/>
          </a:bodyPr>
          <a:p>
            <a:endParaRPr b="0" lang="en-CA" sz="28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380880" y="152280"/>
            <a:ext cx="8448480" cy="1142640"/>
          </a:xfrm>
          <a:prstGeom prst="rect">
            <a:avLst/>
          </a:prstGeom>
        </p:spPr>
        <p:txBody>
          <a:bodyPr lIns="0" rIns="0" tIns="0" bIns="0" anchor="ctr"/>
          <a:p>
            <a:endParaRPr b="0" lang="en-CA" sz="2400" spc="-1" strike="noStrike">
              <a:solidFill>
                <a:srgbClr val="000000"/>
              </a:solidFill>
              <a:latin typeface="Arial"/>
            </a:endParaRPr>
          </a:p>
        </p:txBody>
      </p:sp>
      <p:sp>
        <p:nvSpPr>
          <p:cNvPr id="10" name="PlaceHolder 2"/>
          <p:cNvSpPr>
            <a:spLocks noGrp="1"/>
          </p:cNvSpPr>
          <p:nvPr>
            <p:ph type="subTitle"/>
          </p:nvPr>
        </p:nvSpPr>
        <p:spPr>
          <a:xfrm>
            <a:off x="380880" y="1371600"/>
            <a:ext cx="8448480" cy="45716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380880" y="152280"/>
            <a:ext cx="8448480" cy="1142640"/>
          </a:xfrm>
          <a:prstGeom prst="rect">
            <a:avLst/>
          </a:prstGeom>
        </p:spPr>
        <p:txBody>
          <a:bodyPr lIns="0" rIns="0" tIns="0" bIns="0" anchor="ctr"/>
          <a:p>
            <a:endParaRPr b="0" lang="en-CA" sz="2400" spc="-1" strike="noStrike">
              <a:solidFill>
                <a:srgbClr val="000000"/>
              </a:solidFill>
              <a:latin typeface="Arial"/>
            </a:endParaRPr>
          </a:p>
        </p:txBody>
      </p:sp>
      <p:sp>
        <p:nvSpPr>
          <p:cNvPr id="70" name="PlaceHolder 2"/>
          <p:cNvSpPr>
            <a:spLocks noGrp="1"/>
          </p:cNvSpPr>
          <p:nvPr>
            <p:ph type="body"/>
          </p:nvPr>
        </p:nvSpPr>
        <p:spPr>
          <a:xfrm>
            <a:off x="380880" y="1371600"/>
            <a:ext cx="4122720" cy="4571640"/>
          </a:xfrm>
          <a:prstGeom prst="rect">
            <a:avLst/>
          </a:prstGeom>
        </p:spPr>
        <p:txBody>
          <a:bodyPr lIns="0" rIns="0" tIns="0" bIns="0">
            <a:normAutofit/>
          </a:bodyPr>
          <a:p>
            <a:endParaRPr b="0" lang="en-CA" sz="2800" spc="-1" strike="noStrike">
              <a:solidFill>
                <a:srgbClr val="000000"/>
              </a:solidFill>
              <a:latin typeface="Arial"/>
            </a:endParaRPr>
          </a:p>
        </p:txBody>
      </p:sp>
      <p:sp>
        <p:nvSpPr>
          <p:cNvPr id="71" name="PlaceHolder 3"/>
          <p:cNvSpPr>
            <a:spLocks noGrp="1"/>
          </p:cNvSpPr>
          <p:nvPr>
            <p:ph type="body"/>
          </p:nvPr>
        </p:nvSpPr>
        <p:spPr>
          <a:xfrm>
            <a:off x="4710240" y="1371600"/>
            <a:ext cx="4122720" cy="2180520"/>
          </a:xfrm>
          <a:prstGeom prst="rect">
            <a:avLst/>
          </a:prstGeom>
        </p:spPr>
        <p:txBody>
          <a:bodyPr lIns="0" rIns="0" tIns="0" bIns="0">
            <a:normAutofit/>
          </a:bodyPr>
          <a:p>
            <a:endParaRPr b="0" lang="en-CA" sz="2800" spc="-1" strike="noStrike">
              <a:solidFill>
                <a:srgbClr val="000000"/>
              </a:solidFill>
              <a:latin typeface="Arial"/>
            </a:endParaRPr>
          </a:p>
        </p:txBody>
      </p:sp>
      <p:sp>
        <p:nvSpPr>
          <p:cNvPr id="72" name="PlaceHolder 4"/>
          <p:cNvSpPr>
            <a:spLocks noGrp="1"/>
          </p:cNvSpPr>
          <p:nvPr>
            <p:ph type="body"/>
          </p:nvPr>
        </p:nvSpPr>
        <p:spPr>
          <a:xfrm>
            <a:off x="4710240" y="3759840"/>
            <a:ext cx="4122720" cy="2180520"/>
          </a:xfrm>
          <a:prstGeom prst="rect">
            <a:avLst/>
          </a:prstGeom>
        </p:spPr>
        <p:txBody>
          <a:bodyPr lIns="0" rIns="0" tIns="0" bIns="0">
            <a:normAutofit/>
          </a:bodyPr>
          <a:p>
            <a:endParaRPr b="0" lang="en-CA" sz="28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380880" y="152280"/>
            <a:ext cx="8448480" cy="1142640"/>
          </a:xfrm>
          <a:prstGeom prst="rect">
            <a:avLst/>
          </a:prstGeom>
        </p:spPr>
        <p:txBody>
          <a:bodyPr lIns="0" rIns="0" tIns="0" bIns="0" anchor="ctr"/>
          <a:p>
            <a:endParaRPr b="0" lang="en-CA" sz="2400" spc="-1" strike="noStrike">
              <a:solidFill>
                <a:srgbClr val="000000"/>
              </a:solidFill>
              <a:latin typeface="Arial"/>
            </a:endParaRPr>
          </a:p>
        </p:txBody>
      </p:sp>
      <p:sp>
        <p:nvSpPr>
          <p:cNvPr id="74" name="PlaceHolder 2"/>
          <p:cNvSpPr>
            <a:spLocks noGrp="1"/>
          </p:cNvSpPr>
          <p:nvPr>
            <p:ph type="body"/>
          </p:nvPr>
        </p:nvSpPr>
        <p:spPr>
          <a:xfrm>
            <a:off x="380880" y="1371600"/>
            <a:ext cx="4122720" cy="2180520"/>
          </a:xfrm>
          <a:prstGeom prst="rect">
            <a:avLst/>
          </a:prstGeom>
        </p:spPr>
        <p:txBody>
          <a:bodyPr lIns="0" rIns="0" tIns="0" bIns="0">
            <a:normAutofit/>
          </a:bodyPr>
          <a:p>
            <a:endParaRPr b="0" lang="en-CA" sz="2800" spc="-1" strike="noStrike">
              <a:solidFill>
                <a:srgbClr val="000000"/>
              </a:solidFill>
              <a:latin typeface="Arial"/>
            </a:endParaRPr>
          </a:p>
        </p:txBody>
      </p:sp>
      <p:sp>
        <p:nvSpPr>
          <p:cNvPr id="75" name="PlaceHolder 3"/>
          <p:cNvSpPr>
            <a:spLocks noGrp="1"/>
          </p:cNvSpPr>
          <p:nvPr>
            <p:ph type="body"/>
          </p:nvPr>
        </p:nvSpPr>
        <p:spPr>
          <a:xfrm>
            <a:off x="4710240" y="1371600"/>
            <a:ext cx="4122720" cy="2180520"/>
          </a:xfrm>
          <a:prstGeom prst="rect">
            <a:avLst/>
          </a:prstGeom>
        </p:spPr>
        <p:txBody>
          <a:bodyPr lIns="0" rIns="0" tIns="0" bIns="0">
            <a:normAutofit/>
          </a:bodyPr>
          <a:p>
            <a:endParaRPr b="0" lang="en-CA" sz="2800" spc="-1" strike="noStrike">
              <a:solidFill>
                <a:srgbClr val="000000"/>
              </a:solidFill>
              <a:latin typeface="Arial"/>
            </a:endParaRPr>
          </a:p>
        </p:txBody>
      </p:sp>
      <p:sp>
        <p:nvSpPr>
          <p:cNvPr id="76" name="PlaceHolder 4"/>
          <p:cNvSpPr>
            <a:spLocks noGrp="1"/>
          </p:cNvSpPr>
          <p:nvPr>
            <p:ph type="body"/>
          </p:nvPr>
        </p:nvSpPr>
        <p:spPr>
          <a:xfrm>
            <a:off x="380880" y="3759840"/>
            <a:ext cx="8448480" cy="2180520"/>
          </a:xfrm>
          <a:prstGeom prst="rect">
            <a:avLst/>
          </a:prstGeom>
        </p:spPr>
        <p:txBody>
          <a:bodyPr lIns="0" rIns="0" tIns="0" bIns="0">
            <a:normAutofit/>
          </a:bodyPr>
          <a:p>
            <a:endParaRPr b="0" lang="en-CA" sz="28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380880" y="152280"/>
            <a:ext cx="8448480" cy="1142640"/>
          </a:xfrm>
          <a:prstGeom prst="rect">
            <a:avLst/>
          </a:prstGeom>
        </p:spPr>
        <p:txBody>
          <a:bodyPr lIns="0" rIns="0" tIns="0" bIns="0" anchor="ctr"/>
          <a:p>
            <a:endParaRPr b="0" lang="en-CA" sz="2400" spc="-1" strike="noStrike">
              <a:solidFill>
                <a:srgbClr val="000000"/>
              </a:solidFill>
              <a:latin typeface="Arial"/>
            </a:endParaRPr>
          </a:p>
        </p:txBody>
      </p:sp>
      <p:sp>
        <p:nvSpPr>
          <p:cNvPr id="78" name="PlaceHolder 2"/>
          <p:cNvSpPr>
            <a:spLocks noGrp="1"/>
          </p:cNvSpPr>
          <p:nvPr>
            <p:ph type="body"/>
          </p:nvPr>
        </p:nvSpPr>
        <p:spPr>
          <a:xfrm>
            <a:off x="380880" y="1371600"/>
            <a:ext cx="8448480" cy="2180520"/>
          </a:xfrm>
          <a:prstGeom prst="rect">
            <a:avLst/>
          </a:prstGeom>
        </p:spPr>
        <p:txBody>
          <a:bodyPr lIns="0" rIns="0" tIns="0" bIns="0">
            <a:normAutofit/>
          </a:bodyPr>
          <a:p>
            <a:endParaRPr b="0" lang="en-CA" sz="2800" spc="-1" strike="noStrike">
              <a:solidFill>
                <a:srgbClr val="000000"/>
              </a:solidFill>
              <a:latin typeface="Arial"/>
            </a:endParaRPr>
          </a:p>
        </p:txBody>
      </p:sp>
      <p:sp>
        <p:nvSpPr>
          <p:cNvPr id="79" name="PlaceHolder 3"/>
          <p:cNvSpPr>
            <a:spLocks noGrp="1"/>
          </p:cNvSpPr>
          <p:nvPr>
            <p:ph type="body"/>
          </p:nvPr>
        </p:nvSpPr>
        <p:spPr>
          <a:xfrm>
            <a:off x="380880" y="3759840"/>
            <a:ext cx="8448480" cy="2180520"/>
          </a:xfrm>
          <a:prstGeom prst="rect">
            <a:avLst/>
          </a:prstGeom>
        </p:spPr>
        <p:txBody>
          <a:bodyPr lIns="0" rIns="0" tIns="0" bIns="0">
            <a:normAutofit/>
          </a:bodyPr>
          <a:p>
            <a:endParaRPr b="0" lang="en-CA" sz="28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380880" y="152280"/>
            <a:ext cx="8448480" cy="1142640"/>
          </a:xfrm>
          <a:prstGeom prst="rect">
            <a:avLst/>
          </a:prstGeom>
        </p:spPr>
        <p:txBody>
          <a:bodyPr lIns="0" rIns="0" tIns="0" bIns="0" anchor="ctr"/>
          <a:p>
            <a:endParaRPr b="0" lang="en-CA" sz="2400" spc="-1" strike="noStrike">
              <a:solidFill>
                <a:srgbClr val="000000"/>
              </a:solidFill>
              <a:latin typeface="Arial"/>
            </a:endParaRPr>
          </a:p>
        </p:txBody>
      </p:sp>
      <p:sp>
        <p:nvSpPr>
          <p:cNvPr id="81" name="PlaceHolder 2"/>
          <p:cNvSpPr>
            <a:spLocks noGrp="1"/>
          </p:cNvSpPr>
          <p:nvPr>
            <p:ph type="body"/>
          </p:nvPr>
        </p:nvSpPr>
        <p:spPr>
          <a:xfrm>
            <a:off x="380880" y="1371600"/>
            <a:ext cx="4122720" cy="2180520"/>
          </a:xfrm>
          <a:prstGeom prst="rect">
            <a:avLst/>
          </a:prstGeom>
        </p:spPr>
        <p:txBody>
          <a:bodyPr lIns="0" rIns="0" tIns="0" bIns="0">
            <a:normAutofit/>
          </a:bodyPr>
          <a:p>
            <a:endParaRPr b="0" lang="en-CA" sz="2800" spc="-1" strike="noStrike">
              <a:solidFill>
                <a:srgbClr val="000000"/>
              </a:solidFill>
              <a:latin typeface="Arial"/>
            </a:endParaRPr>
          </a:p>
        </p:txBody>
      </p:sp>
      <p:sp>
        <p:nvSpPr>
          <p:cNvPr id="82" name="PlaceHolder 3"/>
          <p:cNvSpPr>
            <a:spLocks noGrp="1"/>
          </p:cNvSpPr>
          <p:nvPr>
            <p:ph type="body"/>
          </p:nvPr>
        </p:nvSpPr>
        <p:spPr>
          <a:xfrm>
            <a:off x="4710240" y="1371600"/>
            <a:ext cx="4122720" cy="2180520"/>
          </a:xfrm>
          <a:prstGeom prst="rect">
            <a:avLst/>
          </a:prstGeom>
        </p:spPr>
        <p:txBody>
          <a:bodyPr lIns="0" rIns="0" tIns="0" bIns="0">
            <a:normAutofit/>
          </a:bodyPr>
          <a:p>
            <a:endParaRPr b="0" lang="en-CA" sz="2800" spc="-1" strike="noStrike">
              <a:solidFill>
                <a:srgbClr val="000000"/>
              </a:solidFill>
              <a:latin typeface="Arial"/>
            </a:endParaRPr>
          </a:p>
        </p:txBody>
      </p:sp>
      <p:sp>
        <p:nvSpPr>
          <p:cNvPr id="83" name="PlaceHolder 4"/>
          <p:cNvSpPr>
            <a:spLocks noGrp="1"/>
          </p:cNvSpPr>
          <p:nvPr>
            <p:ph type="body"/>
          </p:nvPr>
        </p:nvSpPr>
        <p:spPr>
          <a:xfrm>
            <a:off x="4710240" y="3759840"/>
            <a:ext cx="4122720" cy="2180520"/>
          </a:xfrm>
          <a:prstGeom prst="rect">
            <a:avLst/>
          </a:prstGeom>
        </p:spPr>
        <p:txBody>
          <a:bodyPr lIns="0" rIns="0" tIns="0" bIns="0">
            <a:normAutofit/>
          </a:bodyPr>
          <a:p>
            <a:endParaRPr b="0" lang="en-CA" sz="2800" spc="-1" strike="noStrike">
              <a:solidFill>
                <a:srgbClr val="000000"/>
              </a:solidFill>
              <a:latin typeface="Arial"/>
            </a:endParaRPr>
          </a:p>
        </p:txBody>
      </p:sp>
      <p:sp>
        <p:nvSpPr>
          <p:cNvPr id="84" name="PlaceHolder 5"/>
          <p:cNvSpPr>
            <a:spLocks noGrp="1"/>
          </p:cNvSpPr>
          <p:nvPr>
            <p:ph type="body"/>
          </p:nvPr>
        </p:nvSpPr>
        <p:spPr>
          <a:xfrm>
            <a:off x="380880" y="3759840"/>
            <a:ext cx="4122720" cy="2180520"/>
          </a:xfrm>
          <a:prstGeom prst="rect">
            <a:avLst/>
          </a:prstGeom>
        </p:spPr>
        <p:txBody>
          <a:bodyPr lIns="0" rIns="0" tIns="0" bIns="0">
            <a:normAutofit/>
          </a:bodyPr>
          <a:p>
            <a:endParaRPr b="0" lang="en-CA" sz="28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380880" y="152280"/>
            <a:ext cx="8448480" cy="1142640"/>
          </a:xfrm>
          <a:prstGeom prst="rect">
            <a:avLst/>
          </a:prstGeom>
        </p:spPr>
        <p:txBody>
          <a:bodyPr lIns="0" rIns="0" tIns="0" bIns="0" anchor="ctr"/>
          <a:p>
            <a:endParaRPr b="0" lang="en-CA" sz="2400" spc="-1" strike="noStrike">
              <a:solidFill>
                <a:srgbClr val="000000"/>
              </a:solidFill>
              <a:latin typeface="Arial"/>
            </a:endParaRPr>
          </a:p>
        </p:txBody>
      </p:sp>
      <p:sp>
        <p:nvSpPr>
          <p:cNvPr id="86" name="PlaceHolder 2"/>
          <p:cNvSpPr>
            <a:spLocks noGrp="1"/>
          </p:cNvSpPr>
          <p:nvPr>
            <p:ph type="body"/>
          </p:nvPr>
        </p:nvSpPr>
        <p:spPr>
          <a:xfrm>
            <a:off x="380880" y="1371600"/>
            <a:ext cx="2720160" cy="2180520"/>
          </a:xfrm>
          <a:prstGeom prst="rect">
            <a:avLst/>
          </a:prstGeom>
        </p:spPr>
        <p:txBody>
          <a:bodyPr lIns="0" rIns="0" tIns="0" bIns="0">
            <a:normAutofit/>
          </a:bodyPr>
          <a:p>
            <a:endParaRPr b="0" lang="en-CA" sz="2800" spc="-1" strike="noStrike">
              <a:solidFill>
                <a:srgbClr val="000000"/>
              </a:solidFill>
              <a:latin typeface="Arial"/>
            </a:endParaRPr>
          </a:p>
        </p:txBody>
      </p:sp>
      <p:sp>
        <p:nvSpPr>
          <p:cNvPr id="87" name="PlaceHolder 3"/>
          <p:cNvSpPr>
            <a:spLocks noGrp="1"/>
          </p:cNvSpPr>
          <p:nvPr>
            <p:ph type="body"/>
          </p:nvPr>
        </p:nvSpPr>
        <p:spPr>
          <a:xfrm>
            <a:off x="3237480" y="1371600"/>
            <a:ext cx="2720160" cy="2180520"/>
          </a:xfrm>
          <a:prstGeom prst="rect">
            <a:avLst/>
          </a:prstGeom>
        </p:spPr>
        <p:txBody>
          <a:bodyPr lIns="0" rIns="0" tIns="0" bIns="0">
            <a:normAutofit/>
          </a:bodyPr>
          <a:p>
            <a:endParaRPr b="0" lang="en-CA" sz="2800" spc="-1" strike="noStrike">
              <a:solidFill>
                <a:srgbClr val="000000"/>
              </a:solidFill>
              <a:latin typeface="Arial"/>
            </a:endParaRPr>
          </a:p>
        </p:txBody>
      </p:sp>
      <p:sp>
        <p:nvSpPr>
          <p:cNvPr id="88" name="PlaceHolder 4"/>
          <p:cNvSpPr>
            <a:spLocks noGrp="1"/>
          </p:cNvSpPr>
          <p:nvPr>
            <p:ph type="body"/>
          </p:nvPr>
        </p:nvSpPr>
        <p:spPr>
          <a:xfrm>
            <a:off x="6094080" y="1371600"/>
            <a:ext cx="2720160" cy="2180520"/>
          </a:xfrm>
          <a:prstGeom prst="rect">
            <a:avLst/>
          </a:prstGeom>
        </p:spPr>
        <p:txBody>
          <a:bodyPr lIns="0" rIns="0" tIns="0" bIns="0">
            <a:normAutofit/>
          </a:bodyPr>
          <a:p>
            <a:endParaRPr b="0" lang="en-CA" sz="2800" spc="-1" strike="noStrike">
              <a:solidFill>
                <a:srgbClr val="000000"/>
              </a:solidFill>
              <a:latin typeface="Arial"/>
            </a:endParaRPr>
          </a:p>
        </p:txBody>
      </p:sp>
      <p:sp>
        <p:nvSpPr>
          <p:cNvPr id="89" name="PlaceHolder 5"/>
          <p:cNvSpPr>
            <a:spLocks noGrp="1"/>
          </p:cNvSpPr>
          <p:nvPr>
            <p:ph type="body"/>
          </p:nvPr>
        </p:nvSpPr>
        <p:spPr>
          <a:xfrm>
            <a:off x="6094080" y="3759840"/>
            <a:ext cx="2720160" cy="2180520"/>
          </a:xfrm>
          <a:prstGeom prst="rect">
            <a:avLst/>
          </a:prstGeom>
        </p:spPr>
        <p:txBody>
          <a:bodyPr lIns="0" rIns="0" tIns="0" bIns="0">
            <a:normAutofit/>
          </a:bodyPr>
          <a:p>
            <a:endParaRPr b="0" lang="en-CA" sz="2800" spc="-1" strike="noStrike">
              <a:solidFill>
                <a:srgbClr val="000000"/>
              </a:solidFill>
              <a:latin typeface="Arial"/>
            </a:endParaRPr>
          </a:p>
        </p:txBody>
      </p:sp>
      <p:sp>
        <p:nvSpPr>
          <p:cNvPr id="90" name="PlaceHolder 6"/>
          <p:cNvSpPr>
            <a:spLocks noGrp="1"/>
          </p:cNvSpPr>
          <p:nvPr>
            <p:ph type="body"/>
          </p:nvPr>
        </p:nvSpPr>
        <p:spPr>
          <a:xfrm>
            <a:off x="3237480" y="3759840"/>
            <a:ext cx="2720160" cy="2180520"/>
          </a:xfrm>
          <a:prstGeom prst="rect">
            <a:avLst/>
          </a:prstGeom>
        </p:spPr>
        <p:txBody>
          <a:bodyPr lIns="0" rIns="0" tIns="0" bIns="0">
            <a:normAutofit/>
          </a:bodyPr>
          <a:p>
            <a:endParaRPr b="0" lang="en-CA" sz="2800" spc="-1" strike="noStrike">
              <a:solidFill>
                <a:srgbClr val="000000"/>
              </a:solidFill>
              <a:latin typeface="Arial"/>
            </a:endParaRPr>
          </a:p>
        </p:txBody>
      </p:sp>
      <p:sp>
        <p:nvSpPr>
          <p:cNvPr id="91" name="PlaceHolder 7"/>
          <p:cNvSpPr>
            <a:spLocks noGrp="1"/>
          </p:cNvSpPr>
          <p:nvPr>
            <p:ph type="body"/>
          </p:nvPr>
        </p:nvSpPr>
        <p:spPr>
          <a:xfrm>
            <a:off x="380880" y="3759840"/>
            <a:ext cx="2720160" cy="2180520"/>
          </a:xfrm>
          <a:prstGeom prst="rect">
            <a:avLst/>
          </a:prstGeom>
        </p:spPr>
        <p:txBody>
          <a:bodyPr lIns="0" rIns="0" tIns="0" bIns="0">
            <a:normAutofit/>
          </a:bodyPr>
          <a:p>
            <a:endParaRPr b="0" lang="en-CA" sz="28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380880" y="152280"/>
            <a:ext cx="8448480" cy="1142640"/>
          </a:xfrm>
          <a:prstGeom prst="rect">
            <a:avLst/>
          </a:prstGeom>
        </p:spPr>
        <p:txBody>
          <a:bodyPr lIns="0" rIns="0" tIns="0" bIns="0" anchor="ctr"/>
          <a:p>
            <a:endParaRPr b="0" lang="en-CA" sz="2400" spc="-1" strike="noStrike">
              <a:solidFill>
                <a:srgbClr val="000000"/>
              </a:solidFill>
              <a:latin typeface="Arial"/>
            </a:endParaRPr>
          </a:p>
        </p:txBody>
      </p:sp>
      <p:sp>
        <p:nvSpPr>
          <p:cNvPr id="12" name="PlaceHolder 2"/>
          <p:cNvSpPr>
            <a:spLocks noGrp="1"/>
          </p:cNvSpPr>
          <p:nvPr>
            <p:ph type="body"/>
          </p:nvPr>
        </p:nvSpPr>
        <p:spPr>
          <a:xfrm>
            <a:off x="380880" y="1371600"/>
            <a:ext cx="8448480" cy="4571640"/>
          </a:xfrm>
          <a:prstGeom prst="rect">
            <a:avLst/>
          </a:prstGeom>
        </p:spPr>
        <p:txBody>
          <a:bodyPr lIns="0" rIns="0" tIns="0" bIns="0">
            <a:normAutofit/>
          </a:bodyPr>
          <a:p>
            <a:endParaRPr b="0" lang="en-CA" sz="28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380880" y="152280"/>
            <a:ext cx="8448480" cy="1142640"/>
          </a:xfrm>
          <a:prstGeom prst="rect">
            <a:avLst/>
          </a:prstGeom>
        </p:spPr>
        <p:txBody>
          <a:bodyPr lIns="0" rIns="0" tIns="0" bIns="0" anchor="ctr"/>
          <a:p>
            <a:endParaRPr b="0" lang="en-CA" sz="2400" spc="-1" strike="noStrike">
              <a:solidFill>
                <a:srgbClr val="000000"/>
              </a:solidFill>
              <a:latin typeface="Arial"/>
            </a:endParaRPr>
          </a:p>
        </p:txBody>
      </p:sp>
      <p:sp>
        <p:nvSpPr>
          <p:cNvPr id="14" name="PlaceHolder 2"/>
          <p:cNvSpPr>
            <a:spLocks noGrp="1"/>
          </p:cNvSpPr>
          <p:nvPr>
            <p:ph type="body"/>
          </p:nvPr>
        </p:nvSpPr>
        <p:spPr>
          <a:xfrm>
            <a:off x="380880" y="1371600"/>
            <a:ext cx="4122720" cy="4571640"/>
          </a:xfrm>
          <a:prstGeom prst="rect">
            <a:avLst/>
          </a:prstGeom>
        </p:spPr>
        <p:txBody>
          <a:bodyPr lIns="0" rIns="0" tIns="0" bIns="0">
            <a:normAutofit/>
          </a:bodyPr>
          <a:p>
            <a:endParaRPr b="0" lang="en-CA" sz="2800" spc="-1" strike="noStrike">
              <a:solidFill>
                <a:srgbClr val="000000"/>
              </a:solidFill>
              <a:latin typeface="Arial"/>
            </a:endParaRPr>
          </a:p>
        </p:txBody>
      </p:sp>
      <p:sp>
        <p:nvSpPr>
          <p:cNvPr id="15" name="PlaceHolder 3"/>
          <p:cNvSpPr>
            <a:spLocks noGrp="1"/>
          </p:cNvSpPr>
          <p:nvPr>
            <p:ph type="body"/>
          </p:nvPr>
        </p:nvSpPr>
        <p:spPr>
          <a:xfrm>
            <a:off x="4710240" y="1371600"/>
            <a:ext cx="4122720" cy="4571640"/>
          </a:xfrm>
          <a:prstGeom prst="rect">
            <a:avLst/>
          </a:prstGeom>
        </p:spPr>
        <p:txBody>
          <a:bodyPr lIns="0" rIns="0" tIns="0" bIns="0">
            <a:normAutofit/>
          </a:bodyPr>
          <a:p>
            <a:endParaRPr b="0" lang="en-CA" sz="28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380880" y="152280"/>
            <a:ext cx="8448480" cy="1142640"/>
          </a:xfrm>
          <a:prstGeom prst="rect">
            <a:avLst/>
          </a:prstGeom>
        </p:spPr>
        <p:txBody>
          <a:bodyPr lIns="0" rIns="0" tIns="0" bIns="0" anchor="ctr"/>
          <a:p>
            <a:endParaRPr b="0" lang="en-CA" sz="2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380880" y="152280"/>
            <a:ext cx="8448480" cy="52977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380880" y="152280"/>
            <a:ext cx="8448480" cy="1142640"/>
          </a:xfrm>
          <a:prstGeom prst="rect">
            <a:avLst/>
          </a:prstGeom>
        </p:spPr>
        <p:txBody>
          <a:bodyPr lIns="0" rIns="0" tIns="0" bIns="0" anchor="ctr"/>
          <a:p>
            <a:endParaRPr b="0" lang="en-CA" sz="2400" spc="-1" strike="noStrike">
              <a:solidFill>
                <a:srgbClr val="000000"/>
              </a:solidFill>
              <a:latin typeface="Arial"/>
            </a:endParaRPr>
          </a:p>
        </p:txBody>
      </p:sp>
      <p:sp>
        <p:nvSpPr>
          <p:cNvPr id="19" name="PlaceHolder 2"/>
          <p:cNvSpPr>
            <a:spLocks noGrp="1"/>
          </p:cNvSpPr>
          <p:nvPr>
            <p:ph type="body"/>
          </p:nvPr>
        </p:nvSpPr>
        <p:spPr>
          <a:xfrm>
            <a:off x="380880" y="1371600"/>
            <a:ext cx="4122720" cy="2180520"/>
          </a:xfrm>
          <a:prstGeom prst="rect">
            <a:avLst/>
          </a:prstGeom>
        </p:spPr>
        <p:txBody>
          <a:bodyPr lIns="0" rIns="0" tIns="0" bIns="0">
            <a:normAutofit/>
          </a:bodyPr>
          <a:p>
            <a:endParaRPr b="0" lang="en-CA" sz="2800" spc="-1" strike="noStrike">
              <a:solidFill>
                <a:srgbClr val="000000"/>
              </a:solidFill>
              <a:latin typeface="Arial"/>
            </a:endParaRPr>
          </a:p>
        </p:txBody>
      </p:sp>
      <p:sp>
        <p:nvSpPr>
          <p:cNvPr id="20" name="PlaceHolder 3"/>
          <p:cNvSpPr>
            <a:spLocks noGrp="1"/>
          </p:cNvSpPr>
          <p:nvPr>
            <p:ph type="body"/>
          </p:nvPr>
        </p:nvSpPr>
        <p:spPr>
          <a:xfrm>
            <a:off x="380880" y="3759840"/>
            <a:ext cx="4122720" cy="2180520"/>
          </a:xfrm>
          <a:prstGeom prst="rect">
            <a:avLst/>
          </a:prstGeom>
        </p:spPr>
        <p:txBody>
          <a:bodyPr lIns="0" rIns="0" tIns="0" bIns="0">
            <a:normAutofit/>
          </a:bodyPr>
          <a:p>
            <a:endParaRPr b="0" lang="en-CA" sz="2800" spc="-1" strike="noStrike">
              <a:solidFill>
                <a:srgbClr val="000000"/>
              </a:solidFill>
              <a:latin typeface="Arial"/>
            </a:endParaRPr>
          </a:p>
        </p:txBody>
      </p:sp>
      <p:sp>
        <p:nvSpPr>
          <p:cNvPr id="21" name="PlaceHolder 4"/>
          <p:cNvSpPr>
            <a:spLocks noGrp="1"/>
          </p:cNvSpPr>
          <p:nvPr>
            <p:ph type="body"/>
          </p:nvPr>
        </p:nvSpPr>
        <p:spPr>
          <a:xfrm>
            <a:off x="4710240" y="1371600"/>
            <a:ext cx="4122720" cy="4571640"/>
          </a:xfrm>
          <a:prstGeom prst="rect">
            <a:avLst/>
          </a:prstGeom>
        </p:spPr>
        <p:txBody>
          <a:bodyPr lIns="0" rIns="0" tIns="0" bIns="0">
            <a:normAutofit/>
          </a:bodyPr>
          <a:p>
            <a:endParaRPr b="0" lang="en-CA" sz="28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380880" y="152280"/>
            <a:ext cx="8448480" cy="1142640"/>
          </a:xfrm>
          <a:prstGeom prst="rect">
            <a:avLst/>
          </a:prstGeom>
        </p:spPr>
        <p:txBody>
          <a:bodyPr lIns="0" rIns="0" tIns="0" bIns="0" anchor="ctr"/>
          <a:p>
            <a:endParaRPr b="0" lang="en-CA" sz="2400" spc="-1" strike="noStrike">
              <a:solidFill>
                <a:srgbClr val="000000"/>
              </a:solidFill>
              <a:latin typeface="Arial"/>
            </a:endParaRPr>
          </a:p>
        </p:txBody>
      </p:sp>
      <p:sp>
        <p:nvSpPr>
          <p:cNvPr id="23" name="PlaceHolder 2"/>
          <p:cNvSpPr>
            <a:spLocks noGrp="1"/>
          </p:cNvSpPr>
          <p:nvPr>
            <p:ph type="body"/>
          </p:nvPr>
        </p:nvSpPr>
        <p:spPr>
          <a:xfrm>
            <a:off x="380880" y="1371600"/>
            <a:ext cx="4122720" cy="4571640"/>
          </a:xfrm>
          <a:prstGeom prst="rect">
            <a:avLst/>
          </a:prstGeom>
        </p:spPr>
        <p:txBody>
          <a:bodyPr lIns="0" rIns="0" tIns="0" bIns="0">
            <a:normAutofit/>
          </a:bodyPr>
          <a:p>
            <a:endParaRPr b="0" lang="en-CA" sz="2800" spc="-1" strike="noStrike">
              <a:solidFill>
                <a:srgbClr val="000000"/>
              </a:solidFill>
              <a:latin typeface="Arial"/>
            </a:endParaRPr>
          </a:p>
        </p:txBody>
      </p:sp>
      <p:sp>
        <p:nvSpPr>
          <p:cNvPr id="24" name="PlaceHolder 3"/>
          <p:cNvSpPr>
            <a:spLocks noGrp="1"/>
          </p:cNvSpPr>
          <p:nvPr>
            <p:ph type="body"/>
          </p:nvPr>
        </p:nvSpPr>
        <p:spPr>
          <a:xfrm>
            <a:off x="4710240" y="1371600"/>
            <a:ext cx="4122720" cy="2180520"/>
          </a:xfrm>
          <a:prstGeom prst="rect">
            <a:avLst/>
          </a:prstGeom>
        </p:spPr>
        <p:txBody>
          <a:bodyPr lIns="0" rIns="0" tIns="0" bIns="0">
            <a:normAutofit/>
          </a:bodyPr>
          <a:p>
            <a:endParaRPr b="0" lang="en-CA" sz="2800" spc="-1" strike="noStrike">
              <a:solidFill>
                <a:srgbClr val="000000"/>
              </a:solidFill>
              <a:latin typeface="Arial"/>
            </a:endParaRPr>
          </a:p>
        </p:txBody>
      </p:sp>
      <p:sp>
        <p:nvSpPr>
          <p:cNvPr id="25" name="PlaceHolder 4"/>
          <p:cNvSpPr>
            <a:spLocks noGrp="1"/>
          </p:cNvSpPr>
          <p:nvPr>
            <p:ph type="body"/>
          </p:nvPr>
        </p:nvSpPr>
        <p:spPr>
          <a:xfrm>
            <a:off x="4710240" y="3759840"/>
            <a:ext cx="4122720" cy="2180520"/>
          </a:xfrm>
          <a:prstGeom prst="rect">
            <a:avLst/>
          </a:prstGeom>
        </p:spPr>
        <p:txBody>
          <a:bodyPr lIns="0" rIns="0" tIns="0" bIns="0">
            <a:normAutofit/>
          </a:bodyPr>
          <a:p>
            <a:endParaRPr b="0" lang="en-CA" sz="28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380880" y="152280"/>
            <a:ext cx="8448480" cy="1142640"/>
          </a:xfrm>
          <a:prstGeom prst="rect">
            <a:avLst/>
          </a:prstGeom>
        </p:spPr>
        <p:txBody>
          <a:bodyPr lIns="0" rIns="0" tIns="0" bIns="0" anchor="ctr"/>
          <a:p>
            <a:endParaRPr b="0" lang="en-CA" sz="2400" spc="-1" strike="noStrike">
              <a:solidFill>
                <a:srgbClr val="000000"/>
              </a:solidFill>
              <a:latin typeface="Arial"/>
            </a:endParaRPr>
          </a:p>
        </p:txBody>
      </p:sp>
      <p:sp>
        <p:nvSpPr>
          <p:cNvPr id="27" name="PlaceHolder 2"/>
          <p:cNvSpPr>
            <a:spLocks noGrp="1"/>
          </p:cNvSpPr>
          <p:nvPr>
            <p:ph type="body"/>
          </p:nvPr>
        </p:nvSpPr>
        <p:spPr>
          <a:xfrm>
            <a:off x="380880" y="1371600"/>
            <a:ext cx="4122720" cy="2180520"/>
          </a:xfrm>
          <a:prstGeom prst="rect">
            <a:avLst/>
          </a:prstGeom>
        </p:spPr>
        <p:txBody>
          <a:bodyPr lIns="0" rIns="0" tIns="0" bIns="0">
            <a:normAutofit/>
          </a:bodyPr>
          <a:p>
            <a:endParaRPr b="0" lang="en-CA" sz="2800" spc="-1" strike="noStrike">
              <a:solidFill>
                <a:srgbClr val="000000"/>
              </a:solidFill>
              <a:latin typeface="Arial"/>
            </a:endParaRPr>
          </a:p>
        </p:txBody>
      </p:sp>
      <p:sp>
        <p:nvSpPr>
          <p:cNvPr id="28" name="PlaceHolder 3"/>
          <p:cNvSpPr>
            <a:spLocks noGrp="1"/>
          </p:cNvSpPr>
          <p:nvPr>
            <p:ph type="body"/>
          </p:nvPr>
        </p:nvSpPr>
        <p:spPr>
          <a:xfrm>
            <a:off x="4710240" y="1371600"/>
            <a:ext cx="4122720" cy="2180520"/>
          </a:xfrm>
          <a:prstGeom prst="rect">
            <a:avLst/>
          </a:prstGeom>
        </p:spPr>
        <p:txBody>
          <a:bodyPr lIns="0" rIns="0" tIns="0" bIns="0">
            <a:normAutofit/>
          </a:bodyPr>
          <a:p>
            <a:endParaRPr b="0" lang="en-CA" sz="2800" spc="-1" strike="noStrike">
              <a:solidFill>
                <a:srgbClr val="000000"/>
              </a:solidFill>
              <a:latin typeface="Arial"/>
            </a:endParaRPr>
          </a:p>
        </p:txBody>
      </p:sp>
      <p:sp>
        <p:nvSpPr>
          <p:cNvPr id="29" name="PlaceHolder 4"/>
          <p:cNvSpPr>
            <a:spLocks noGrp="1"/>
          </p:cNvSpPr>
          <p:nvPr>
            <p:ph type="body"/>
          </p:nvPr>
        </p:nvSpPr>
        <p:spPr>
          <a:xfrm>
            <a:off x="380880" y="3759840"/>
            <a:ext cx="8448480" cy="2180520"/>
          </a:xfrm>
          <a:prstGeom prst="rect">
            <a:avLst/>
          </a:prstGeom>
        </p:spPr>
        <p:txBody>
          <a:bodyPr lIns="0" rIns="0" tIns="0" bIns="0">
            <a:normAutofit/>
          </a:bodyPr>
          <a:p>
            <a:endParaRPr b="0" lang="en-CA" sz="28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wmf"/><Relationship Id="rId3" Type="http://schemas.openxmlformats.org/officeDocument/2006/relationships/image" Target="../media/image2.wmf"/><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wmf"/><Relationship Id="rId3" Type="http://schemas.openxmlformats.org/officeDocument/2006/relationships/image" Target="../media/image4.wmf"/><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Relationship Id="rId10" Type="http://schemas.openxmlformats.org/officeDocument/2006/relationships/slideLayout" Target="../slideLayouts/slideLayout19.xml"/><Relationship Id="rId11" Type="http://schemas.openxmlformats.org/officeDocument/2006/relationships/slideLayout" Target="../slideLayouts/slideLayout20.xml"/><Relationship Id="rId12" Type="http://schemas.openxmlformats.org/officeDocument/2006/relationships/slideLayout" Target="../slideLayouts/slideLayout21.xml"/><Relationship Id="rId13" Type="http://schemas.openxmlformats.org/officeDocument/2006/relationships/slideLayout" Target="../slideLayouts/slideLayout22.xml"/><Relationship Id="rId14" Type="http://schemas.openxmlformats.org/officeDocument/2006/relationships/slideLayout" Target="../slideLayouts/slideLayout23.xml"/><Relationship Id="rId15"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0" y="6481800"/>
            <a:ext cx="9143640" cy="452160"/>
          </a:xfrm>
          <a:prstGeom prst="rect">
            <a:avLst/>
          </a:prstGeom>
          <a:solidFill>
            <a:srgbClr val="2e55c4"/>
          </a:solidFill>
          <a:ln w="9360">
            <a:solidFill>
              <a:schemeClr val="tx1"/>
            </a:solidFill>
            <a:miter/>
          </a:ln>
        </p:spPr>
        <p:style>
          <a:lnRef idx="0"/>
          <a:fillRef idx="0"/>
          <a:effectRef idx="0"/>
          <a:fontRef idx="minor"/>
        </p:style>
      </p:sp>
      <p:sp>
        <p:nvSpPr>
          <p:cNvPr id="1" name="CustomShape 2"/>
          <p:cNvSpPr/>
          <p:nvPr/>
        </p:nvSpPr>
        <p:spPr>
          <a:xfrm>
            <a:off x="0" y="0"/>
            <a:ext cx="9143640" cy="1294920"/>
          </a:xfrm>
          <a:prstGeom prst="rect">
            <a:avLst/>
          </a:prstGeom>
          <a:solidFill>
            <a:srgbClr val="0098c3"/>
          </a:solidFill>
          <a:ln>
            <a:noFill/>
          </a:ln>
        </p:spPr>
        <p:style>
          <a:lnRef idx="0"/>
          <a:fillRef idx="0"/>
          <a:effectRef idx="0"/>
          <a:fontRef idx="minor"/>
        </p:style>
      </p:sp>
      <p:sp>
        <p:nvSpPr>
          <p:cNvPr id="2" name="CustomShape 3"/>
          <p:cNvSpPr/>
          <p:nvPr/>
        </p:nvSpPr>
        <p:spPr>
          <a:xfrm>
            <a:off x="7569360" y="303120"/>
            <a:ext cx="1336320" cy="456840"/>
          </a:xfrm>
          <a:prstGeom prst="rect">
            <a:avLst/>
          </a:prstGeom>
          <a:noFill/>
          <a:ln>
            <a:noFill/>
          </a:ln>
        </p:spPr>
        <p:style>
          <a:lnRef idx="0"/>
          <a:fillRef idx="0"/>
          <a:effectRef idx="0"/>
          <a:fontRef idx="minor"/>
        </p:style>
      </p:sp>
      <p:sp>
        <p:nvSpPr>
          <p:cNvPr id="3" name="CustomShape 4"/>
          <p:cNvSpPr/>
          <p:nvPr/>
        </p:nvSpPr>
        <p:spPr>
          <a:xfrm>
            <a:off x="1285920" y="6527880"/>
            <a:ext cx="3428640" cy="310680"/>
          </a:xfrm>
          <a:prstGeom prst="rect">
            <a:avLst/>
          </a:prstGeom>
          <a:noFill/>
          <a:ln>
            <a:noFill/>
          </a:ln>
        </p:spPr>
        <p:style>
          <a:lnRef idx="0"/>
          <a:fillRef idx="0"/>
          <a:effectRef idx="0"/>
          <a:fontRef idx="minor"/>
        </p:style>
        <p:txBody>
          <a:bodyPr wrap="none" lIns="0" rIns="0" tIns="0" bIns="0" anchor="ctr"/>
          <a:p>
            <a:pPr algn="r">
              <a:lnSpc>
                <a:spcPct val="100000"/>
              </a:lnSpc>
            </a:pPr>
            <a:r>
              <a:rPr b="0" lang="en-US" sz="1000" spc="-1" strike="noStrike">
                <a:solidFill>
                  <a:srgbClr val="f3f5e7"/>
                </a:solidFill>
                <a:latin typeface="Arial"/>
                <a:ea typeface="ＭＳ Ｐゴシック"/>
              </a:rPr>
              <a:t>                                            </a:t>
            </a:r>
            <a:r>
              <a:rPr b="0" lang="en-US" sz="1000" spc="-1" strike="noStrike">
                <a:solidFill>
                  <a:srgbClr val="f3f5e7"/>
                </a:solidFill>
                <a:latin typeface="Arial"/>
                <a:ea typeface="ＭＳ Ｐゴシック"/>
              </a:rPr>
              <a:t>Copyright © 2015, 2011, 2008 Pearson Education, Inc.</a:t>
            </a:r>
            <a:endParaRPr b="0" lang="en-US" sz="1000" spc="-1" strike="noStrike">
              <a:latin typeface="Arial"/>
            </a:endParaRPr>
          </a:p>
        </p:txBody>
      </p:sp>
      <p:pic>
        <p:nvPicPr>
          <p:cNvPr id="4" name="Picture 30" descr=""/>
          <p:cNvPicPr/>
          <p:nvPr/>
        </p:nvPicPr>
        <p:blipFill>
          <a:blip r:embed="rId2"/>
          <a:stretch/>
        </p:blipFill>
        <p:spPr>
          <a:xfrm>
            <a:off x="4681440" y="6434280"/>
            <a:ext cx="1333080" cy="431280"/>
          </a:xfrm>
          <a:prstGeom prst="rect">
            <a:avLst/>
          </a:prstGeom>
          <a:ln>
            <a:noFill/>
          </a:ln>
        </p:spPr>
      </p:pic>
      <p:sp>
        <p:nvSpPr>
          <p:cNvPr id="5" name="CustomShape 5"/>
          <p:cNvSpPr/>
          <p:nvPr/>
        </p:nvSpPr>
        <p:spPr>
          <a:xfrm>
            <a:off x="6091200" y="6473880"/>
            <a:ext cx="3123720" cy="232920"/>
          </a:xfrm>
          <a:prstGeom prst="rect">
            <a:avLst/>
          </a:prstGeom>
          <a:noFill/>
          <a:ln>
            <a:noFill/>
          </a:ln>
        </p:spPr>
        <p:style>
          <a:lnRef idx="0"/>
          <a:fillRef idx="0"/>
          <a:effectRef idx="0"/>
          <a:fontRef idx="minor"/>
        </p:style>
        <p:txBody>
          <a:bodyPr lIns="90000" rIns="90000" tIns="45000" bIns="45000"/>
          <a:p>
            <a:pPr>
              <a:lnSpc>
                <a:spcPct val="100000"/>
              </a:lnSpc>
            </a:pPr>
            <a:r>
              <a:rPr b="0" lang="en-US" sz="1600" spc="-1" strike="noStrike">
                <a:solidFill>
                  <a:srgbClr val="ffffff"/>
                </a:solidFill>
                <a:latin typeface="Arial"/>
                <a:ea typeface="ＭＳ Ｐゴシック"/>
              </a:rPr>
              <a:t>Chapter 3, Unit B,  Slide </a:t>
            </a:r>
            <a:endParaRPr b="0" lang="en-US" sz="1600" spc="-1" strike="noStrike">
              <a:latin typeface="Arial"/>
            </a:endParaRPr>
          </a:p>
        </p:txBody>
      </p:sp>
      <p:pic>
        <p:nvPicPr>
          <p:cNvPr id="6" name="Picture 32" descr=""/>
          <p:cNvPicPr/>
          <p:nvPr/>
        </p:nvPicPr>
        <p:blipFill>
          <a:blip r:embed="rId3"/>
          <a:stretch/>
        </p:blipFill>
        <p:spPr>
          <a:xfrm>
            <a:off x="-52560" y="6434280"/>
            <a:ext cx="1761840" cy="493200"/>
          </a:xfrm>
          <a:prstGeom prst="rect">
            <a:avLst/>
          </a:prstGeom>
          <a:ln>
            <a:noFill/>
          </a:ln>
        </p:spPr>
      </p:pic>
      <p:sp>
        <p:nvSpPr>
          <p:cNvPr id="7" name="PlaceHolder 6"/>
          <p:cNvSpPr>
            <a:spLocks noGrp="1"/>
          </p:cNvSpPr>
          <p:nvPr>
            <p:ph type="title"/>
          </p:nvPr>
        </p:nvSpPr>
        <p:spPr>
          <a:xfrm>
            <a:off x="380880" y="152280"/>
            <a:ext cx="8448480" cy="1142640"/>
          </a:xfrm>
          <a:prstGeom prst="rect">
            <a:avLst/>
          </a:prstGeom>
        </p:spPr>
        <p:txBody>
          <a:bodyPr anchor="b"/>
          <a:p>
            <a:pPr>
              <a:lnSpc>
                <a:spcPct val="100000"/>
              </a:lnSpc>
            </a:pPr>
            <a:r>
              <a:rPr b="1" lang="en-CA" sz="3400" spc="-1" strike="noStrike">
                <a:solidFill>
                  <a:srgbClr val="000000"/>
                </a:solidFill>
                <a:latin typeface="Arial"/>
                <a:ea typeface="ＭＳ Ｐゴシック"/>
              </a:rPr>
              <a:t>Click to edit Master title style</a:t>
            </a:r>
            <a:endParaRPr b="0" lang="en-CA" sz="3400" spc="-1" strike="noStrike">
              <a:solidFill>
                <a:srgbClr val="000000"/>
              </a:solidFill>
              <a:latin typeface="Arial"/>
            </a:endParaRPr>
          </a:p>
        </p:txBody>
      </p:sp>
      <p:sp>
        <p:nvSpPr>
          <p:cNvPr id="8" name="PlaceHolder 7"/>
          <p:cNvSpPr>
            <a:spLocks noGrp="1"/>
          </p:cNvSpPr>
          <p:nvPr>
            <p:ph type="body"/>
          </p:nvPr>
        </p:nvSpPr>
        <p:spPr>
          <a:xfrm>
            <a:off x="380880" y="1371600"/>
            <a:ext cx="8448480" cy="4571640"/>
          </a:xfrm>
          <a:prstGeom prst="rect">
            <a:avLst/>
          </a:prstGeom>
        </p:spPr>
        <p:txBody>
          <a:bodyPr/>
          <a:p>
            <a:pPr marL="343080" indent="-342720">
              <a:lnSpc>
                <a:spcPct val="100000"/>
              </a:lnSpc>
              <a:spcBef>
                <a:spcPts val="561"/>
              </a:spcBef>
              <a:buClr>
                <a:srgbClr val="99ccff"/>
              </a:buClr>
              <a:buSzPct val="60000"/>
              <a:buFont typeface="Wingdings" charset="2"/>
              <a:buChar char=""/>
            </a:pPr>
            <a:r>
              <a:rPr b="0" lang="en-CA" sz="2800" spc="-1" strike="noStrike">
                <a:solidFill>
                  <a:srgbClr val="000000"/>
                </a:solidFill>
                <a:latin typeface="Arial"/>
                <a:ea typeface="ＭＳ Ｐゴシック"/>
              </a:rPr>
              <a:t>Click to edit Master text styles</a:t>
            </a:r>
            <a:endParaRPr b="0" lang="en-CA" sz="2800" spc="-1" strike="noStrike">
              <a:solidFill>
                <a:srgbClr val="000000"/>
              </a:solidFill>
              <a:latin typeface="Arial"/>
            </a:endParaRPr>
          </a:p>
          <a:p>
            <a:pPr lvl="1" marL="743040" indent="-285480">
              <a:lnSpc>
                <a:spcPct val="100000"/>
              </a:lnSpc>
              <a:spcBef>
                <a:spcPts val="561"/>
              </a:spcBef>
              <a:buClr>
                <a:srgbClr val="99ccff"/>
              </a:buClr>
              <a:buSzPct val="55000"/>
              <a:buFont typeface="Wingdings" charset="2"/>
              <a:buChar char=""/>
            </a:pPr>
            <a:r>
              <a:rPr b="0" lang="en-CA" sz="2800" spc="-1" strike="noStrike">
                <a:solidFill>
                  <a:srgbClr val="000000"/>
                </a:solidFill>
                <a:latin typeface="Arial"/>
                <a:ea typeface="ＭＳ Ｐゴシック"/>
              </a:rPr>
              <a:t>Second level</a:t>
            </a:r>
            <a:endParaRPr b="0" lang="en-CA" sz="2800" spc="-1" strike="noStrike">
              <a:solidFill>
                <a:srgbClr val="000000"/>
              </a:solidFill>
              <a:latin typeface="Arial"/>
            </a:endParaRPr>
          </a:p>
          <a:p>
            <a:pPr lvl="2" marL="1143000" indent="-228240">
              <a:lnSpc>
                <a:spcPct val="100000"/>
              </a:lnSpc>
              <a:spcBef>
                <a:spcPts val="479"/>
              </a:spcBef>
              <a:buClr>
                <a:srgbClr val="99ccff"/>
              </a:buClr>
              <a:buSzPct val="50000"/>
              <a:buFont typeface="Wingdings" charset="2"/>
              <a:buChar char=""/>
            </a:pPr>
            <a:r>
              <a:rPr b="0" lang="en-CA" sz="2400" spc="-1" strike="noStrike">
                <a:solidFill>
                  <a:srgbClr val="000000"/>
                </a:solidFill>
                <a:latin typeface="Arial"/>
                <a:ea typeface="ＭＳ Ｐゴシック"/>
              </a:rPr>
              <a:t>Third level</a:t>
            </a:r>
            <a:endParaRPr b="0" lang="en-CA" sz="2400" spc="-1" strike="noStrike">
              <a:solidFill>
                <a:srgbClr val="000000"/>
              </a:solidFill>
              <a:latin typeface="Arial"/>
            </a:endParaRPr>
          </a:p>
          <a:p>
            <a:pPr lvl="3" marL="1600200" indent="-228240">
              <a:lnSpc>
                <a:spcPct val="100000"/>
              </a:lnSpc>
              <a:spcBef>
                <a:spcPts val="400"/>
              </a:spcBef>
              <a:buClr>
                <a:srgbClr val="99ccff"/>
              </a:buClr>
              <a:buSzPct val="55000"/>
              <a:buFont typeface="Wingdings" charset="2"/>
              <a:buChar char=""/>
            </a:pPr>
            <a:r>
              <a:rPr b="0" lang="en-CA" sz="2000" spc="-1" strike="noStrike">
                <a:solidFill>
                  <a:srgbClr val="000000"/>
                </a:solidFill>
                <a:latin typeface="Arial"/>
                <a:ea typeface="ＭＳ Ｐゴシック"/>
              </a:rPr>
              <a:t>Fourth level</a:t>
            </a:r>
            <a:endParaRPr b="0" lang="en-CA" sz="2000" spc="-1" strike="noStrike">
              <a:solidFill>
                <a:srgbClr val="000000"/>
              </a:solidFill>
              <a:latin typeface="Arial"/>
            </a:endParaRPr>
          </a:p>
          <a:p>
            <a:pPr lvl="4" marL="2057400" indent="-228240">
              <a:lnSpc>
                <a:spcPct val="100000"/>
              </a:lnSpc>
              <a:spcBef>
                <a:spcPts val="400"/>
              </a:spcBef>
              <a:buClr>
                <a:srgbClr val="99ccff"/>
              </a:buClr>
              <a:buSzPct val="50000"/>
              <a:buFont typeface="Wingdings" charset="2"/>
              <a:buChar char=""/>
            </a:pPr>
            <a:r>
              <a:rPr b="0" lang="en-CA" sz="2000" spc="-1" strike="noStrike">
                <a:solidFill>
                  <a:srgbClr val="000000"/>
                </a:solidFill>
                <a:latin typeface="Arial"/>
                <a:ea typeface="ＭＳ Ｐゴシック"/>
              </a:rPr>
              <a:t>Fifth level</a:t>
            </a:r>
            <a:endParaRPr b="0" lang="en-CA"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5" name="CustomShape 1"/>
          <p:cNvSpPr/>
          <p:nvPr/>
        </p:nvSpPr>
        <p:spPr>
          <a:xfrm>
            <a:off x="0" y="6481800"/>
            <a:ext cx="9143640" cy="452160"/>
          </a:xfrm>
          <a:prstGeom prst="rect">
            <a:avLst/>
          </a:prstGeom>
          <a:solidFill>
            <a:srgbClr val="2e55c4"/>
          </a:solidFill>
          <a:ln w="9360">
            <a:solidFill>
              <a:schemeClr val="tx1"/>
            </a:solidFill>
            <a:miter/>
          </a:ln>
        </p:spPr>
        <p:style>
          <a:lnRef idx="0"/>
          <a:fillRef idx="0"/>
          <a:effectRef idx="0"/>
          <a:fontRef idx="minor"/>
        </p:style>
      </p:sp>
      <p:sp>
        <p:nvSpPr>
          <p:cNvPr id="46" name="CustomShape 2"/>
          <p:cNvSpPr/>
          <p:nvPr/>
        </p:nvSpPr>
        <p:spPr>
          <a:xfrm>
            <a:off x="0" y="0"/>
            <a:ext cx="9143640" cy="1294920"/>
          </a:xfrm>
          <a:prstGeom prst="rect">
            <a:avLst/>
          </a:prstGeom>
          <a:solidFill>
            <a:srgbClr val="0098c3"/>
          </a:solidFill>
          <a:ln>
            <a:noFill/>
          </a:ln>
        </p:spPr>
        <p:style>
          <a:lnRef idx="0"/>
          <a:fillRef idx="0"/>
          <a:effectRef idx="0"/>
          <a:fontRef idx="minor"/>
        </p:style>
      </p:sp>
      <p:sp>
        <p:nvSpPr>
          <p:cNvPr id="47" name="CustomShape 3"/>
          <p:cNvSpPr/>
          <p:nvPr/>
        </p:nvSpPr>
        <p:spPr>
          <a:xfrm>
            <a:off x="7569360" y="303120"/>
            <a:ext cx="1336320" cy="456840"/>
          </a:xfrm>
          <a:prstGeom prst="rect">
            <a:avLst/>
          </a:prstGeom>
          <a:noFill/>
          <a:ln>
            <a:noFill/>
          </a:ln>
        </p:spPr>
        <p:style>
          <a:lnRef idx="0"/>
          <a:fillRef idx="0"/>
          <a:effectRef idx="0"/>
          <a:fontRef idx="minor"/>
        </p:style>
      </p:sp>
      <p:sp>
        <p:nvSpPr>
          <p:cNvPr id="48" name="CustomShape 4"/>
          <p:cNvSpPr/>
          <p:nvPr/>
        </p:nvSpPr>
        <p:spPr>
          <a:xfrm>
            <a:off x="1285920" y="6527880"/>
            <a:ext cx="3428640" cy="310680"/>
          </a:xfrm>
          <a:prstGeom prst="rect">
            <a:avLst/>
          </a:prstGeom>
          <a:noFill/>
          <a:ln>
            <a:noFill/>
          </a:ln>
        </p:spPr>
        <p:style>
          <a:lnRef idx="0"/>
          <a:fillRef idx="0"/>
          <a:effectRef idx="0"/>
          <a:fontRef idx="minor"/>
        </p:style>
        <p:txBody>
          <a:bodyPr wrap="none" lIns="0" rIns="0" tIns="0" bIns="0" anchor="ctr"/>
          <a:p>
            <a:pPr algn="r">
              <a:lnSpc>
                <a:spcPct val="100000"/>
              </a:lnSpc>
            </a:pPr>
            <a:r>
              <a:rPr b="0" lang="en-US" sz="1000" spc="-1" strike="noStrike">
                <a:solidFill>
                  <a:srgbClr val="f3f5e7"/>
                </a:solidFill>
                <a:latin typeface="Arial"/>
                <a:ea typeface="ＭＳ Ｐゴシック"/>
              </a:rPr>
              <a:t>                                            </a:t>
            </a:r>
            <a:r>
              <a:rPr b="0" lang="en-US" sz="1000" spc="-1" strike="noStrike">
                <a:solidFill>
                  <a:srgbClr val="f3f5e7"/>
                </a:solidFill>
                <a:latin typeface="Arial"/>
                <a:ea typeface="ＭＳ Ｐゴシック"/>
              </a:rPr>
              <a:t>Copyright © 2015, 2011, 2008 Pearson Education, Inc.</a:t>
            </a:r>
            <a:endParaRPr b="0" lang="en-US" sz="1000" spc="-1" strike="noStrike">
              <a:latin typeface="Arial"/>
            </a:endParaRPr>
          </a:p>
        </p:txBody>
      </p:sp>
      <p:pic>
        <p:nvPicPr>
          <p:cNvPr id="49" name="Picture 30" descr=""/>
          <p:cNvPicPr/>
          <p:nvPr/>
        </p:nvPicPr>
        <p:blipFill>
          <a:blip r:embed="rId2"/>
          <a:stretch/>
        </p:blipFill>
        <p:spPr>
          <a:xfrm>
            <a:off x="4681440" y="6434280"/>
            <a:ext cx="1333080" cy="431280"/>
          </a:xfrm>
          <a:prstGeom prst="rect">
            <a:avLst/>
          </a:prstGeom>
          <a:ln>
            <a:noFill/>
          </a:ln>
        </p:spPr>
      </p:pic>
      <p:sp>
        <p:nvSpPr>
          <p:cNvPr id="50" name="CustomShape 5"/>
          <p:cNvSpPr/>
          <p:nvPr/>
        </p:nvSpPr>
        <p:spPr>
          <a:xfrm>
            <a:off x="6091200" y="6473880"/>
            <a:ext cx="3123720" cy="232920"/>
          </a:xfrm>
          <a:prstGeom prst="rect">
            <a:avLst/>
          </a:prstGeom>
          <a:noFill/>
          <a:ln>
            <a:noFill/>
          </a:ln>
        </p:spPr>
        <p:style>
          <a:lnRef idx="0"/>
          <a:fillRef idx="0"/>
          <a:effectRef idx="0"/>
          <a:fontRef idx="minor"/>
        </p:style>
        <p:txBody>
          <a:bodyPr lIns="90000" rIns="90000" tIns="45000" bIns="45000"/>
          <a:p>
            <a:pPr>
              <a:lnSpc>
                <a:spcPct val="100000"/>
              </a:lnSpc>
            </a:pPr>
            <a:r>
              <a:rPr b="0" lang="en-US" sz="1600" spc="-1" strike="noStrike">
                <a:solidFill>
                  <a:srgbClr val="ffffff"/>
                </a:solidFill>
                <a:latin typeface="Arial"/>
                <a:ea typeface="ＭＳ Ｐゴシック"/>
              </a:rPr>
              <a:t>Chapter 3, Unit B,  Slide </a:t>
            </a:r>
            <a:endParaRPr b="0" lang="en-US" sz="1600" spc="-1" strike="noStrike">
              <a:latin typeface="Arial"/>
            </a:endParaRPr>
          </a:p>
        </p:txBody>
      </p:sp>
      <p:pic>
        <p:nvPicPr>
          <p:cNvPr id="51" name="Picture 32" descr=""/>
          <p:cNvPicPr/>
          <p:nvPr/>
        </p:nvPicPr>
        <p:blipFill>
          <a:blip r:embed="rId3"/>
          <a:stretch/>
        </p:blipFill>
        <p:spPr>
          <a:xfrm>
            <a:off x="-52560" y="6434280"/>
            <a:ext cx="1761840" cy="493200"/>
          </a:xfrm>
          <a:prstGeom prst="rect">
            <a:avLst/>
          </a:prstGeom>
          <a:ln>
            <a:noFill/>
          </a:ln>
        </p:spPr>
      </p:pic>
      <p:sp>
        <p:nvSpPr>
          <p:cNvPr id="52" name="PlaceHolder 6"/>
          <p:cNvSpPr>
            <a:spLocks noGrp="1"/>
          </p:cNvSpPr>
          <p:nvPr>
            <p:ph type="title"/>
          </p:nvPr>
        </p:nvSpPr>
        <p:spPr>
          <a:xfrm>
            <a:off x="380880" y="152280"/>
            <a:ext cx="8448480" cy="1142640"/>
          </a:xfrm>
          <a:prstGeom prst="rect">
            <a:avLst/>
          </a:prstGeom>
        </p:spPr>
        <p:txBody>
          <a:bodyPr anchor="b"/>
          <a:p>
            <a:pPr>
              <a:lnSpc>
                <a:spcPct val="100000"/>
              </a:lnSpc>
            </a:pPr>
            <a:r>
              <a:rPr b="1" lang="en-CA" sz="3400" spc="-1" strike="noStrike">
                <a:solidFill>
                  <a:srgbClr val="000000"/>
                </a:solidFill>
                <a:latin typeface="Arial"/>
                <a:ea typeface="ＭＳ Ｐゴシック"/>
              </a:rPr>
              <a:t>Click to edit Master title style</a:t>
            </a:r>
            <a:endParaRPr b="0" lang="en-CA" sz="3400" spc="-1" strike="noStrike">
              <a:solidFill>
                <a:srgbClr val="000000"/>
              </a:solidFill>
              <a:latin typeface="Arial"/>
            </a:endParaRPr>
          </a:p>
        </p:txBody>
      </p:sp>
      <p:sp>
        <p:nvSpPr>
          <p:cNvPr id="53" name="PlaceHolder 7"/>
          <p:cNvSpPr>
            <a:spLocks noGrp="1"/>
          </p:cNvSpPr>
          <p:nvPr>
            <p:ph type="body"/>
          </p:nvPr>
        </p:nvSpPr>
        <p:spPr>
          <a:xfrm>
            <a:off x="380880" y="1600200"/>
            <a:ext cx="4147920" cy="4571640"/>
          </a:xfrm>
          <a:prstGeom prst="rect">
            <a:avLst/>
          </a:prstGeom>
        </p:spPr>
        <p:txBody>
          <a:bodyPr/>
          <a:p>
            <a:pPr marL="343080" indent="-342720">
              <a:lnSpc>
                <a:spcPct val="100000"/>
              </a:lnSpc>
              <a:spcBef>
                <a:spcPts val="561"/>
              </a:spcBef>
              <a:buClr>
                <a:srgbClr val="99ccff"/>
              </a:buClr>
              <a:buSzPct val="60000"/>
              <a:buFont typeface="Wingdings" charset="2"/>
              <a:buChar char=""/>
            </a:pPr>
            <a:r>
              <a:rPr b="0" lang="en-CA" sz="2800" spc="-1" strike="noStrike">
                <a:solidFill>
                  <a:srgbClr val="000000"/>
                </a:solidFill>
                <a:latin typeface="Arial"/>
                <a:ea typeface="ＭＳ Ｐゴシック"/>
              </a:rPr>
              <a:t>Click to edit Master text styles</a:t>
            </a:r>
            <a:endParaRPr b="0" lang="en-CA" sz="2800" spc="-1" strike="noStrike">
              <a:solidFill>
                <a:srgbClr val="000000"/>
              </a:solidFill>
              <a:latin typeface="Arial"/>
            </a:endParaRPr>
          </a:p>
          <a:p>
            <a:pPr lvl="1" marL="743040" indent="-285480">
              <a:lnSpc>
                <a:spcPct val="100000"/>
              </a:lnSpc>
              <a:spcBef>
                <a:spcPts val="561"/>
              </a:spcBef>
              <a:buClr>
                <a:srgbClr val="99ccff"/>
              </a:buClr>
              <a:buSzPct val="55000"/>
              <a:buFont typeface="Wingdings" charset="2"/>
              <a:buChar char=""/>
            </a:pPr>
            <a:r>
              <a:rPr b="0" lang="en-CA" sz="2800" spc="-1" strike="noStrike">
                <a:solidFill>
                  <a:srgbClr val="000000"/>
                </a:solidFill>
                <a:latin typeface="Arial"/>
                <a:ea typeface="ＭＳ Ｐゴシック"/>
              </a:rPr>
              <a:t>Second level</a:t>
            </a:r>
            <a:endParaRPr b="0" lang="en-CA" sz="2800" spc="-1" strike="noStrike">
              <a:solidFill>
                <a:srgbClr val="000000"/>
              </a:solidFill>
              <a:latin typeface="Arial"/>
            </a:endParaRPr>
          </a:p>
          <a:p>
            <a:pPr lvl="2" marL="1143000" indent="-228240">
              <a:lnSpc>
                <a:spcPct val="100000"/>
              </a:lnSpc>
              <a:spcBef>
                <a:spcPts val="479"/>
              </a:spcBef>
              <a:buClr>
                <a:srgbClr val="99ccff"/>
              </a:buClr>
              <a:buSzPct val="50000"/>
              <a:buFont typeface="Wingdings" charset="2"/>
              <a:buChar char=""/>
            </a:pPr>
            <a:r>
              <a:rPr b="0" lang="en-CA" sz="2400" spc="-1" strike="noStrike">
                <a:solidFill>
                  <a:srgbClr val="000000"/>
                </a:solidFill>
                <a:latin typeface="Arial"/>
                <a:ea typeface="ＭＳ Ｐゴシック"/>
              </a:rPr>
              <a:t>Third level</a:t>
            </a:r>
            <a:endParaRPr b="0" lang="en-CA" sz="2400" spc="-1" strike="noStrike">
              <a:solidFill>
                <a:srgbClr val="000000"/>
              </a:solidFill>
              <a:latin typeface="Arial"/>
            </a:endParaRPr>
          </a:p>
          <a:p>
            <a:pPr lvl="3" marL="1600200" indent="-228240">
              <a:lnSpc>
                <a:spcPct val="100000"/>
              </a:lnSpc>
              <a:spcBef>
                <a:spcPts val="400"/>
              </a:spcBef>
              <a:buClr>
                <a:srgbClr val="99ccff"/>
              </a:buClr>
              <a:buSzPct val="55000"/>
              <a:buFont typeface="Wingdings" charset="2"/>
              <a:buChar char=""/>
            </a:pPr>
            <a:r>
              <a:rPr b="0" lang="en-CA" sz="2000" spc="-1" strike="noStrike">
                <a:solidFill>
                  <a:srgbClr val="000000"/>
                </a:solidFill>
                <a:latin typeface="Arial"/>
                <a:ea typeface="ＭＳ Ｐゴシック"/>
              </a:rPr>
              <a:t>Fourth level</a:t>
            </a:r>
            <a:endParaRPr b="0" lang="en-CA" sz="2000" spc="-1" strike="noStrike">
              <a:solidFill>
                <a:srgbClr val="000000"/>
              </a:solidFill>
              <a:latin typeface="Arial"/>
            </a:endParaRPr>
          </a:p>
          <a:p>
            <a:pPr lvl="4" marL="2057400" indent="-228240">
              <a:lnSpc>
                <a:spcPct val="100000"/>
              </a:lnSpc>
              <a:spcBef>
                <a:spcPts val="400"/>
              </a:spcBef>
              <a:buClr>
                <a:srgbClr val="99ccff"/>
              </a:buClr>
              <a:buSzPct val="50000"/>
              <a:buFont typeface="Wingdings" charset="2"/>
              <a:buChar char=""/>
            </a:pPr>
            <a:r>
              <a:rPr b="0" lang="en-CA" sz="2000" spc="-1" strike="noStrike">
                <a:solidFill>
                  <a:srgbClr val="000000"/>
                </a:solidFill>
                <a:latin typeface="Arial"/>
                <a:ea typeface="ＭＳ Ｐゴシック"/>
              </a:rPr>
              <a:t>Fifth level</a:t>
            </a:r>
            <a:endParaRPr b="0" lang="en-CA" sz="2000" spc="-1" strike="noStrike">
              <a:solidFill>
                <a:srgbClr val="000000"/>
              </a:solidFill>
              <a:latin typeface="Arial"/>
            </a:endParaRPr>
          </a:p>
        </p:txBody>
      </p:sp>
      <p:sp>
        <p:nvSpPr>
          <p:cNvPr id="54" name="PlaceHolder 8"/>
          <p:cNvSpPr>
            <a:spLocks noGrp="1"/>
          </p:cNvSpPr>
          <p:nvPr>
            <p:ph type="body"/>
          </p:nvPr>
        </p:nvSpPr>
        <p:spPr>
          <a:xfrm>
            <a:off x="4681440" y="1600200"/>
            <a:ext cx="4147920" cy="2209320"/>
          </a:xfrm>
          <a:prstGeom prst="rect">
            <a:avLst/>
          </a:prstGeom>
        </p:spPr>
        <p:txBody>
          <a:bodyPr/>
          <a:p>
            <a:pPr marL="343080" indent="-342720">
              <a:lnSpc>
                <a:spcPct val="100000"/>
              </a:lnSpc>
              <a:spcBef>
                <a:spcPts val="561"/>
              </a:spcBef>
              <a:buClr>
                <a:srgbClr val="99ccff"/>
              </a:buClr>
              <a:buSzPct val="60000"/>
              <a:buFont typeface="Wingdings" charset="2"/>
              <a:buChar char=""/>
            </a:pPr>
            <a:r>
              <a:rPr b="0" lang="en-CA" sz="2800" spc="-1" strike="noStrike">
                <a:solidFill>
                  <a:srgbClr val="000000"/>
                </a:solidFill>
                <a:latin typeface="Arial"/>
                <a:ea typeface="ＭＳ Ｐゴシック"/>
              </a:rPr>
              <a:t>Click to edit Master text styles</a:t>
            </a:r>
            <a:endParaRPr b="0" lang="en-CA" sz="2800" spc="-1" strike="noStrike">
              <a:solidFill>
                <a:srgbClr val="000000"/>
              </a:solidFill>
              <a:latin typeface="Arial"/>
            </a:endParaRPr>
          </a:p>
          <a:p>
            <a:pPr lvl="1" marL="743040" indent="-285480">
              <a:lnSpc>
                <a:spcPct val="100000"/>
              </a:lnSpc>
              <a:spcBef>
                <a:spcPts val="561"/>
              </a:spcBef>
              <a:buClr>
                <a:srgbClr val="99ccff"/>
              </a:buClr>
              <a:buSzPct val="55000"/>
              <a:buFont typeface="Wingdings" charset="2"/>
              <a:buChar char=""/>
            </a:pPr>
            <a:r>
              <a:rPr b="0" lang="en-CA" sz="2800" spc="-1" strike="noStrike">
                <a:solidFill>
                  <a:srgbClr val="000000"/>
                </a:solidFill>
                <a:latin typeface="Arial"/>
                <a:ea typeface="ＭＳ Ｐゴシック"/>
              </a:rPr>
              <a:t>Second level</a:t>
            </a:r>
            <a:endParaRPr b="0" lang="en-CA" sz="2800" spc="-1" strike="noStrike">
              <a:solidFill>
                <a:srgbClr val="000000"/>
              </a:solidFill>
              <a:latin typeface="Arial"/>
            </a:endParaRPr>
          </a:p>
          <a:p>
            <a:pPr lvl="2" marL="1143000" indent="-228240">
              <a:lnSpc>
                <a:spcPct val="100000"/>
              </a:lnSpc>
              <a:spcBef>
                <a:spcPts val="479"/>
              </a:spcBef>
              <a:buClr>
                <a:srgbClr val="99ccff"/>
              </a:buClr>
              <a:buSzPct val="50000"/>
              <a:buFont typeface="Wingdings" charset="2"/>
              <a:buChar char=""/>
            </a:pPr>
            <a:r>
              <a:rPr b="0" lang="en-CA" sz="2400" spc="-1" strike="noStrike">
                <a:solidFill>
                  <a:srgbClr val="000000"/>
                </a:solidFill>
                <a:latin typeface="Arial"/>
                <a:ea typeface="ＭＳ Ｐゴシック"/>
              </a:rPr>
              <a:t>Third level</a:t>
            </a:r>
            <a:endParaRPr b="0" lang="en-CA" sz="2400" spc="-1" strike="noStrike">
              <a:solidFill>
                <a:srgbClr val="000000"/>
              </a:solidFill>
              <a:latin typeface="Arial"/>
            </a:endParaRPr>
          </a:p>
          <a:p>
            <a:pPr lvl="3" marL="1600200" indent="-228240">
              <a:lnSpc>
                <a:spcPct val="100000"/>
              </a:lnSpc>
              <a:spcBef>
                <a:spcPts val="400"/>
              </a:spcBef>
              <a:buClr>
                <a:srgbClr val="99ccff"/>
              </a:buClr>
              <a:buSzPct val="55000"/>
              <a:buFont typeface="Wingdings" charset="2"/>
              <a:buChar char=""/>
            </a:pPr>
            <a:r>
              <a:rPr b="0" lang="en-CA" sz="2000" spc="-1" strike="noStrike">
                <a:solidFill>
                  <a:srgbClr val="000000"/>
                </a:solidFill>
                <a:latin typeface="Arial"/>
                <a:ea typeface="ＭＳ Ｐゴシック"/>
              </a:rPr>
              <a:t>Fourth level</a:t>
            </a:r>
            <a:endParaRPr b="0" lang="en-CA" sz="2000" spc="-1" strike="noStrike">
              <a:solidFill>
                <a:srgbClr val="000000"/>
              </a:solidFill>
              <a:latin typeface="Arial"/>
            </a:endParaRPr>
          </a:p>
          <a:p>
            <a:pPr lvl="4" marL="2057400" indent="-228240">
              <a:lnSpc>
                <a:spcPct val="100000"/>
              </a:lnSpc>
              <a:spcBef>
                <a:spcPts val="400"/>
              </a:spcBef>
              <a:buClr>
                <a:srgbClr val="99ccff"/>
              </a:buClr>
              <a:buSzPct val="50000"/>
              <a:buFont typeface="Wingdings" charset="2"/>
              <a:buChar char=""/>
            </a:pPr>
            <a:r>
              <a:rPr b="0" lang="en-CA" sz="2000" spc="-1" strike="noStrike">
                <a:solidFill>
                  <a:srgbClr val="000000"/>
                </a:solidFill>
                <a:latin typeface="Arial"/>
                <a:ea typeface="ＭＳ Ｐゴシック"/>
              </a:rPr>
              <a:t>Fifth level</a:t>
            </a:r>
            <a:endParaRPr b="0" lang="en-CA" sz="2000" spc="-1" strike="noStrike">
              <a:solidFill>
                <a:srgbClr val="000000"/>
              </a:solidFill>
              <a:latin typeface="Arial"/>
            </a:endParaRPr>
          </a:p>
        </p:txBody>
      </p:sp>
      <p:sp>
        <p:nvSpPr>
          <p:cNvPr id="55" name="PlaceHolder 9"/>
          <p:cNvSpPr>
            <a:spLocks noGrp="1"/>
          </p:cNvSpPr>
          <p:nvPr>
            <p:ph type="body"/>
          </p:nvPr>
        </p:nvSpPr>
        <p:spPr>
          <a:xfrm>
            <a:off x="4681440" y="3962520"/>
            <a:ext cx="4147920" cy="2209320"/>
          </a:xfrm>
          <a:prstGeom prst="rect">
            <a:avLst/>
          </a:prstGeom>
        </p:spPr>
        <p:txBody>
          <a:bodyPr/>
          <a:p>
            <a:pPr marL="343080" indent="-342720">
              <a:lnSpc>
                <a:spcPct val="100000"/>
              </a:lnSpc>
              <a:spcBef>
                <a:spcPts val="561"/>
              </a:spcBef>
              <a:buClr>
                <a:srgbClr val="99ccff"/>
              </a:buClr>
              <a:buSzPct val="60000"/>
              <a:buFont typeface="Wingdings" charset="2"/>
              <a:buChar char=""/>
            </a:pPr>
            <a:r>
              <a:rPr b="0" lang="en-CA" sz="2800" spc="-1" strike="noStrike">
                <a:solidFill>
                  <a:srgbClr val="000000"/>
                </a:solidFill>
                <a:latin typeface="Arial"/>
                <a:ea typeface="ＭＳ Ｐゴシック"/>
              </a:rPr>
              <a:t>Click to edit Master text styles</a:t>
            </a:r>
            <a:endParaRPr b="0" lang="en-CA" sz="2800" spc="-1" strike="noStrike">
              <a:solidFill>
                <a:srgbClr val="000000"/>
              </a:solidFill>
              <a:latin typeface="Arial"/>
            </a:endParaRPr>
          </a:p>
          <a:p>
            <a:pPr lvl="1" marL="743040" indent="-285480">
              <a:lnSpc>
                <a:spcPct val="100000"/>
              </a:lnSpc>
              <a:spcBef>
                <a:spcPts val="561"/>
              </a:spcBef>
              <a:buClr>
                <a:srgbClr val="99ccff"/>
              </a:buClr>
              <a:buSzPct val="55000"/>
              <a:buFont typeface="Wingdings" charset="2"/>
              <a:buChar char=""/>
            </a:pPr>
            <a:r>
              <a:rPr b="0" lang="en-CA" sz="2800" spc="-1" strike="noStrike">
                <a:solidFill>
                  <a:srgbClr val="000000"/>
                </a:solidFill>
                <a:latin typeface="Arial"/>
                <a:ea typeface="ＭＳ Ｐゴシック"/>
              </a:rPr>
              <a:t>Second level</a:t>
            </a:r>
            <a:endParaRPr b="0" lang="en-CA" sz="2800" spc="-1" strike="noStrike">
              <a:solidFill>
                <a:srgbClr val="000000"/>
              </a:solidFill>
              <a:latin typeface="Arial"/>
            </a:endParaRPr>
          </a:p>
          <a:p>
            <a:pPr lvl="2" marL="1143000" indent="-228240">
              <a:lnSpc>
                <a:spcPct val="100000"/>
              </a:lnSpc>
              <a:spcBef>
                <a:spcPts val="479"/>
              </a:spcBef>
              <a:buClr>
                <a:srgbClr val="99ccff"/>
              </a:buClr>
              <a:buSzPct val="50000"/>
              <a:buFont typeface="Wingdings" charset="2"/>
              <a:buChar char=""/>
            </a:pPr>
            <a:r>
              <a:rPr b="0" lang="en-CA" sz="2400" spc="-1" strike="noStrike">
                <a:solidFill>
                  <a:srgbClr val="000000"/>
                </a:solidFill>
                <a:latin typeface="Arial"/>
                <a:ea typeface="ＭＳ Ｐゴシック"/>
              </a:rPr>
              <a:t>Third level</a:t>
            </a:r>
            <a:endParaRPr b="0" lang="en-CA" sz="2400" spc="-1" strike="noStrike">
              <a:solidFill>
                <a:srgbClr val="000000"/>
              </a:solidFill>
              <a:latin typeface="Arial"/>
            </a:endParaRPr>
          </a:p>
          <a:p>
            <a:pPr lvl="3" marL="1600200" indent="-228240">
              <a:lnSpc>
                <a:spcPct val="100000"/>
              </a:lnSpc>
              <a:spcBef>
                <a:spcPts val="400"/>
              </a:spcBef>
              <a:buClr>
                <a:srgbClr val="99ccff"/>
              </a:buClr>
              <a:buSzPct val="55000"/>
              <a:buFont typeface="Wingdings" charset="2"/>
              <a:buChar char=""/>
            </a:pPr>
            <a:r>
              <a:rPr b="0" lang="en-CA" sz="2000" spc="-1" strike="noStrike">
                <a:solidFill>
                  <a:srgbClr val="000000"/>
                </a:solidFill>
                <a:latin typeface="Arial"/>
                <a:ea typeface="ＭＳ Ｐゴシック"/>
              </a:rPr>
              <a:t>Fourth level</a:t>
            </a:r>
            <a:endParaRPr b="0" lang="en-CA" sz="2000" spc="-1" strike="noStrike">
              <a:solidFill>
                <a:srgbClr val="000000"/>
              </a:solidFill>
              <a:latin typeface="Arial"/>
            </a:endParaRPr>
          </a:p>
          <a:p>
            <a:pPr lvl="4" marL="2057400" indent="-228240">
              <a:lnSpc>
                <a:spcPct val="100000"/>
              </a:lnSpc>
              <a:spcBef>
                <a:spcPts val="400"/>
              </a:spcBef>
              <a:buClr>
                <a:srgbClr val="99ccff"/>
              </a:buClr>
              <a:buSzPct val="50000"/>
              <a:buFont typeface="Wingdings" charset="2"/>
              <a:buChar char=""/>
            </a:pPr>
            <a:r>
              <a:rPr b="0" lang="en-CA" sz="2000" spc="-1" strike="noStrike">
                <a:solidFill>
                  <a:srgbClr val="000000"/>
                </a:solidFill>
                <a:latin typeface="Arial"/>
                <a:ea typeface="ＭＳ Ｐゴシック"/>
              </a:rPr>
              <a:t>Fifth level</a:t>
            </a:r>
            <a:endParaRPr b="0" lang="en-CA"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Lst>
</p:sldMaster>
</file>

<file path=ppt/slides/_rels/slide1.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image" Target="../media/image6.jpeg"/><Relationship Id="rId3" Type="http://schemas.openxmlformats.org/officeDocument/2006/relationships/image" Target="../media/image7.jpeg"/><Relationship Id="rId4" Type="http://schemas.openxmlformats.org/officeDocument/2006/relationships/image" Target="../media/image8.png"/><Relationship Id="rId5"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image" Target="../media/image14.wmf"/><Relationship Id="rId2" Type="http://schemas.openxmlformats.org/officeDocument/2006/relationships/image" Target="../media/image15.wmf"/><Relationship Id="rId3"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image" Target="../media/image16.wmf"/><Relationship Id="rId2" Type="http://schemas.openxmlformats.org/officeDocument/2006/relationships/image" Target="../media/image17.wmf"/><Relationship Id="rId3"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image" Target="../media/image18.wmf"/><Relationship Id="rId2" Type="http://schemas.openxmlformats.org/officeDocument/2006/relationships/image" Target="../media/image19.wmf"/><Relationship Id="rId3"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image" Target="../media/image20.wmf"/><Relationship Id="rId2" Type="http://schemas.openxmlformats.org/officeDocument/2006/relationships/image" Target="../media/image21.wmf"/><Relationship Id="rId3" Type="http://schemas.openxmlformats.org/officeDocument/2006/relationships/image" Target="../media/image22.wmf"/><Relationship Id="rId4"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image" Target="../media/image23.wmf"/><Relationship Id="rId2" Type="http://schemas.openxmlformats.org/officeDocument/2006/relationships/image" Target="../media/image24.wmf"/><Relationship Id="rId3" Type="http://schemas.openxmlformats.org/officeDocument/2006/relationships/image" Target="../media/image25.wmf"/><Relationship Id="rId4"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6.xml.rels><?xml version="1.0" encoding="UTF-8"?>
<Relationships xmlns="http://schemas.openxmlformats.org/package/2006/relationships"><Relationship Id="rId1" Type="http://schemas.openxmlformats.org/officeDocument/2006/relationships/image" Target="../media/image26.wmf"/><Relationship Id="rId2" Type="http://schemas.openxmlformats.org/officeDocument/2006/relationships/slideLayout" Target="../slideLayouts/slideLayout1.xml"/>
</Relationships>
</file>

<file path=ppt/slides/_rels/slide17.xml.rels><?xml version="1.0" encoding="UTF-8"?>
<Relationships xmlns="http://schemas.openxmlformats.org/package/2006/relationships"><Relationship Id="rId1" Type="http://schemas.openxmlformats.org/officeDocument/2006/relationships/image" Target="../media/image27.wmf"/><Relationship Id="rId2"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0.xml"/>
</Relationships>
</file>

<file path=ppt/slides/_rels/slide5.xml.rels><?xml version="1.0" encoding="UTF-8"?>
<Relationships xmlns="http://schemas.openxmlformats.org/package/2006/relationships"><Relationship Id="rId1" Type="http://schemas.openxmlformats.org/officeDocument/2006/relationships/image" Target="../media/image9.wmf"/><Relationship Id="rId2" Type="http://schemas.openxmlformats.org/officeDocument/2006/relationships/image" Target="../media/image10.wmf"/><Relationship Id="rId3" Type="http://schemas.openxmlformats.org/officeDocument/2006/relationships/slideLayout" Target="../slideLayouts/slideLayout20.xml"/>
</Relationships>
</file>

<file path=ppt/slides/_rels/slide6.xml.rels><?xml version="1.0" encoding="UTF-8"?>
<Relationships xmlns="http://schemas.openxmlformats.org/package/2006/relationships"><Relationship Id="rId1" Type="http://schemas.openxmlformats.org/officeDocument/2006/relationships/image" Target="../media/image11.png"/><Relationship Id="rId2" Type="http://schemas.openxmlformats.org/officeDocument/2006/relationships/slideLayout" Target="../slideLayouts/slideLayout1.xml"/><Relationship Id="rId3"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image" Target="../media/image12.wmf"/><Relationship Id="rId2"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eaeaea"/>
        </a:solidFill>
      </p:bgPr>
    </p:bg>
    <p:spTree>
      <p:nvGrpSpPr>
        <p:cNvPr id="1" name=""/>
        <p:cNvGrpSpPr/>
        <p:nvPr/>
      </p:nvGrpSpPr>
      <p:grpSpPr>
        <a:xfrm>
          <a:off x="0" y="0"/>
          <a:ext cx="0" cy="0"/>
          <a:chOff x="0" y="0"/>
          <a:chExt cx="0" cy="0"/>
        </a:xfrm>
      </p:grpSpPr>
      <p:pic>
        <p:nvPicPr>
          <p:cNvPr id="97" name="Picture 11" descr=""/>
          <p:cNvPicPr/>
          <p:nvPr/>
        </p:nvPicPr>
        <p:blipFill>
          <a:blip r:embed="rId1"/>
          <a:stretch/>
        </p:blipFill>
        <p:spPr>
          <a:xfrm>
            <a:off x="152280" y="709560"/>
            <a:ext cx="1945800" cy="1423800"/>
          </a:xfrm>
          <a:prstGeom prst="rect">
            <a:avLst/>
          </a:prstGeom>
          <a:ln>
            <a:noFill/>
          </a:ln>
        </p:spPr>
      </p:pic>
      <p:pic>
        <p:nvPicPr>
          <p:cNvPr id="98" name="Picture 14" descr=""/>
          <p:cNvPicPr/>
          <p:nvPr/>
        </p:nvPicPr>
        <p:blipFill>
          <a:blip r:embed="rId2"/>
          <a:stretch/>
        </p:blipFill>
        <p:spPr>
          <a:xfrm>
            <a:off x="4491000" y="646200"/>
            <a:ext cx="4319280" cy="5525640"/>
          </a:xfrm>
          <a:prstGeom prst="rect">
            <a:avLst/>
          </a:prstGeom>
          <a:ln>
            <a:noFill/>
          </a:ln>
        </p:spPr>
      </p:pic>
      <p:sp>
        <p:nvSpPr>
          <p:cNvPr id="99" name="CustomShape 1"/>
          <p:cNvSpPr/>
          <p:nvPr/>
        </p:nvSpPr>
        <p:spPr>
          <a:xfrm>
            <a:off x="0" y="0"/>
            <a:ext cx="9143640" cy="6476760"/>
          </a:xfrm>
          <a:prstGeom prst="rect">
            <a:avLst/>
          </a:prstGeom>
          <a:solidFill>
            <a:srgbClr val="f0f0f0"/>
          </a:solidFill>
          <a:ln w="9360">
            <a:solidFill>
              <a:schemeClr val="tx1"/>
            </a:solidFill>
            <a:miter/>
          </a:ln>
        </p:spPr>
        <p:style>
          <a:lnRef idx="0"/>
          <a:fillRef idx="0"/>
          <a:effectRef idx="0"/>
          <a:fontRef idx="minor"/>
        </p:style>
      </p:sp>
      <p:sp>
        <p:nvSpPr>
          <p:cNvPr id="100" name="CustomShape 2"/>
          <p:cNvSpPr/>
          <p:nvPr/>
        </p:nvSpPr>
        <p:spPr>
          <a:xfrm>
            <a:off x="2133720" y="609480"/>
            <a:ext cx="2590560" cy="1554840"/>
          </a:xfrm>
          <a:prstGeom prst="rect">
            <a:avLst/>
          </a:prstGeom>
          <a:noFill/>
          <a:ln>
            <a:noFill/>
          </a:ln>
        </p:spPr>
        <p:style>
          <a:lnRef idx="0"/>
          <a:fillRef idx="0"/>
          <a:effectRef idx="0"/>
          <a:fontRef idx="minor"/>
        </p:style>
        <p:txBody>
          <a:bodyPr lIns="92160" rIns="92160" tIns="46080" bIns="46080"/>
          <a:p>
            <a:pPr>
              <a:lnSpc>
                <a:spcPct val="100000"/>
              </a:lnSpc>
            </a:pPr>
            <a:r>
              <a:rPr b="0" lang="en-US" sz="3200" spc="-1" strike="noStrike">
                <a:solidFill>
                  <a:srgbClr val="000000"/>
                </a:solidFill>
                <a:latin typeface="Arial"/>
                <a:ea typeface="ＭＳ Ｐゴシック"/>
              </a:rPr>
              <a:t>Numbers in the Real World</a:t>
            </a:r>
            <a:endParaRPr b="0" lang="en-US" sz="3200" spc="-1" strike="noStrike">
              <a:latin typeface="Arial"/>
            </a:endParaRPr>
          </a:p>
        </p:txBody>
      </p:sp>
      <p:pic>
        <p:nvPicPr>
          <p:cNvPr id="101" name="Picture 21" descr=""/>
          <p:cNvPicPr/>
          <p:nvPr/>
        </p:nvPicPr>
        <p:blipFill>
          <a:blip r:embed="rId3"/>
          <a:stretch/>
        </p:blipFill>
        <p:spPr>
          <a:xfrm>
            <a:off x="4572000" y="609480"/>
            <a:ext cx="4298760" cy="5562360"/>
          </a:xfrm>
          <a:prstGeom prst="rect">
            <a:avLst/>
          </a:prstGeom>
          <a:ln>
            <a:noFill/>
          </a:ln>
        </p:spPr>
      </p:pic>
      <p:pic>
        <p:nvPicPr>
          <p:cNvPr id="102" name="Picture 23" descr=""/>
          <p:cNvPicPr/>
          <p:nvPr/>
        </p:nvPicPr>
        <p:blipFill>
          <a:blip r:embed="rId4"/>
          <a:stretch/>
        </p:blipFill>
        <p:spPr>
          <a:xfrm>
            <a:off x="152280" y="720720"/>
            <a:ext cx="1945800" cy="1336320"/>
          </a:xfrm>
          <a:prstGeom prst="rect">
            <a:avLst/>
          </a:prstGeom>
          <a:ln>
            <a:noFill/>
          </a:ln>
        </p:spPr>
      </p:pic>
      <p:sp>
        <p:nvSpPr>
          <p:cNvPr id="103" name="CustomShape 3"/>
          <p:cNvSpPr/>
          <p:nvPr/>
        </p:nvSpPr>
        <p:spPr>
          <a:xfrm>
            <a:off x="595440" y="865080"/>
            <a:ext cx="1294920" cy="1004760"/>
          </a:xfrm>
          <a:prstGeom prst="rect">
            <a:avLst/>
          </a:prstGeom>
          <a:noFill/>
          <a:ln>
            <a:noFill/>
          </a:ln>
        </p:spPr>
        <p:style>
          <a:lnRef idx="0"/>
          <a:fillRef idx="0"/>
          <a:effectRef idx="0"/>
          <a:fontRef idx="minor"/>
        </p:style>
        <p:txBody>
          <a:bodyPr lIns="90000" rIns="90000" tIns="45000" bIns="45000"/>
          <a:p>
            <a:pPr algn="r">
              <a:lnSpc>
                <a:spcPct val="100000"/>
              </a:lnSpc>
              <a:spcBef>
                <a:spcPts val="2999"/>
              </a:spcBef>
            </a:pPr>
            <a:r>
              <a:rPr b="0" lang="en-US" sz="6000" spc="-1" strike="noStrike">
                <a:solidFill>
                  <a:srgbClr val="ffffff"/>
                </a:solidFill>
                <a:latin typeface="Arial"/>
                <a:ea typeface="ＭＳ Ｐゴシック"/>
              </a:rPr>
              <a:t>3</a:t>
            </a:r>
            <a:endParaRPr b="0" lang="en-US" sz="6000" spc="-1" strike="noStrike">
              <a:latin typeface="Arial"/>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TextShape 1"/>
          <p:cNvSpPr txBox="1"/>
          <p:nvPr/>
        </p:nvSpPr>
        <p:spPr>
          <a:xfrm>
            <a:off x="380880" y="152280"/>
            <a:ext cx="8448480" cy="1142640"/>
          </a:xfrm>
          <a:prstGeom prst="rect">
            <a:avLst/>
          </a:prstGeom>
          <a:noFill/>
          <a:ln>
            <a:noFill/>
          </a:ln>
        </p:spPr>
        <p:txBody>
          <a:bodyPr anchor="b"/>
          <a:p>
            <a:pPr>
              <a:lnSpc>
                <a:spcPct val="100000"/>
              </a:lnSpc>
            </a:pPr>
            <a:r>
              <a:rPr b="1" lang="en-CA" sz="3400" spc="-1" strike="noStrike">
                <a:solidFill>
                  <a:srgbClr val="000000"/>
                </a:solidFill>
                <a:latin typeface="Arial"/>
                <a:ea typeface="ＭＳ Ｐゴシック"/>
              </a:rPr>
              <a:t>Example</a:t>
            </a:r>
            <a:endParaRPr b="0" lang="en-CA" sz="3400" spc="-1" strike="noStrike">
              <a:solidFill>
                <a:srgbClr val="000000"/>
              </a:solidFill>
              <a:latin typeface="Arial"/>
            </a:endParaRPr>
          </a:p>
        </p:txBody>
      </p:sp>
      <p:sp>
        <p:nvSpPr>
          <p:cNvPr id="128" name="TextShape 2"/>
          <p:cNvSpPr txBox="1"/>
          <p:nvPr/>
        </p:nvSpPr>
        <p:spPr>
          <a:xfrm>
            <a:off x="380880" y="1371600"/>
            <a:ext cx="8448480" cy="4571640"/>
          </a:xfrm>
          <a:prstGeom prst="rect">
            <a:avLst/>
          </a:prstGeom>
          <a:noFill/>
          <a:ln>
            <a:noFill/>
          </a:ln>
        </p:spPr>
        <p:txBody>
          <a:bodyPr/>
          <a:p>
            <a:pPr>
              <a:lnSpc>
                <a:spcPct val="100000"/>
              </a:lnSpc>
              <a:spcBef>
                <a:spcPts val="561"/>
              </a:spcBef>
            </a:pPr>
            <a:r>
              <a:rPr b="0" lang="en-CA" sz="2800" spc="-1" strike="noStrike">
                <a:solidFill>
                  <a:srgbClr val="000000"/>
                </a:solidFill>
                <a:latin typeface="Arial"/>
                <a:ea typeface="ＭＳ Ｐゴシック"/>
              </a:rPr>
              <a:t>The distance from the Earth to the Sun is about 150 million kilometers. The diameter of the Sun is about 1.4 million kilometers, and the equatorial diameter of the Earth is about 12,760 kilometers. Put these numbers in perspective by using a scale model of the solar system with a 1 to 10 billion scale.</a:t>
            </a:r>
            <a:endParaRPr b="0" lang="en-CA" sz="2800" spc="-1" strike="noStrike">
              <a:solidFill>
                <a:srgbClr val="000000"/>
              </a:solidFill>
              <a:latin typeface="Arial"/>
            </a:endParaRPr>
          </a:p>
          <a:p>
            <a:pPr>
              <a:lnSpc>
                <a:spcPct val="100000"/>
              </a:lnSpc>
              <a:spcBef>
                <a:spcPts val="561"/>
              </a:spcBef>
            </a:pPr>
            <a:r>
              <a:rPr b="1" lang="en-CA" sz="2800" spc="-1" strike="noStrike">
                <a:solidFill>
                  <a:srgbClr val="000000"/>
                </a:solidFill>
                <a:latin typeface="Arial"/>
                <a:ea typeface="ＭＳ Ｐゴシック"/>
              </a:rPr>
              <a:t>Solution</a:t>
            </a:r>
            <a:endParaRPr b="0" lang="en-CA" sz="2800" spc="-1" strike="noStrike">
              <a:solidFill>
                <a:srgbClr val="000000"/>
              </a:solidFill>
              <a:latin typeface="Arial"/>
            </a:endParaRPr>
          </a:p>
          <a:p>
            <a:pPr>
              <a:lnSpc>
                <a:spcPct val="100000"/>
              </a:lnSpc>
              <a:spcBef>
                <a:spcPts val="561"/>
              </a:spcBef>
            </a:pPr>
            <a:endParaRPr b="0" lang="en-CA" sz="2800" spc="-1" strike="noStrike">
              <a:solidFill>
                <a:srgbClr val="000000"/>
              </a:solidFill>
              <a:latin typeface="Arial"/>
            </a:endParaRPr>
          </a:p>
          <a:p>
            <a:pPr>
              <a:lnSpc>
                <a:spcPct val="100000"/>
              </a:lnSpc>
              <a:spcBef>
                <a:spcPts val="561"/>
              </a:spcBef>
            </a:pPr>
            <a:endParaRPr b="0" lang="en-CA" sz="2800" spc="-1" strike="noStrike">
              <a:solidFill>
                <a:srgbClr val="000000"/>
              </a:solidFill>
              <a:latin typeface="Arial"/>
            </a:endParaRPr>
          </a:p>
        </p:txBody>
      </p:sp>
      <p:pic>
        <p:nvPicPr>
          <p:cNvPr id="129" name="" descr=""/>
          <p:cNvPicPr/>
          <p:nvPr/>
        </p:nvPicPr>
        <p:blipFill>
          <a:blip r:embed="rId1"/>
          <a:stretch/>
        </p:blipFill>
        <p:spPr>
          <a:xfrm>
            <a:off x="990720" y="4495680"/>
            <a:ext cx="7112160" cy="851040"/>
          </a:xfrm>
          <a:prstGeom prst="rect">
            <a:avLst/>
          </a:prstGeom>
          <a:ln>
            <a:noFill/>
          </a:ln>
        </p:spPr>
      </p:pic>
      <p:pic>
        <p:nvPicPr>
          <p:cNvPr id="130" name="" descr=""/>
          <p:cNvPicPr/>
          <p:nvPr/>
        </p:nvPicPr>
        <p:blipFill>
          <a:blip r:embed="rId2"/>
          <a:stretch/>
        </p:blipFill>
        <p:spPr>
          <a:xfrm>
            <a:off x="5334120" y="5346720"/>
            <a:ext cx="1663560" cy="888840"/>
          </a:xfrm>
          <a:prstGeom prst="rect">
            <a:avLst/>
          </a:prstGeom>
          <a:ln>
            <a:noFill/>
          </a:ln>
        </p:spPr>
      </p:pic>
    </p:spTree>
  </p:cSld>
  <p:timing>
    <p:tnLst>
      <p:par>
        <p:cTn id="75" dur="indefinite" restart="never" nodeType="tmRoot">
          <p:childTnLst>
            <p:seq>
              <p:cTn id="76" dur="indefinite" nodeType="mainSeq">
                <p:childTnLst>
                  <p:par>
                    <p:cTn id="77" nodeType="clickEffect" fill="hold">
                      <p:stCondLst>
                        <p:cond delay="indefinite"/>
                      </p:stCondLst>
                      <p:childTnLst>
                        <p:par>
                          <p:cTn id="78" nodeType="withEffect" fill="hold">
                            <p:stCondLst>
                              <p:cond delay="0"/>
                            </p:stCondLst>
                            <p:childTnLst>
                              <p:par>
                                <p:cTn id="79" nodeType="clickEffect" fill="hold" presetClass="entr" presetID="1">
                                  <p:stCondLst>
                                    <p:cond delay="0"/>
                                  </p:stCondLst>
                                  <p:childTnLst>
                                    <p:set>
                                      <p:cBhvr>
                                        <p:cTn id="80" dur="1" fill="hold">
                                          <p:stCondLst>
                                            <p:cond delay="0"/>
                                          </p:stCondLst>
                                        </p:cTn>
                                        <p:tgtEl>
                                          <p:spTgt spid="128">
                                            <p:txEl>
                                              <p:pRg st="304" end="313"/>
                                            </p:txEl>
                                          </p:spTgt>
                                        </p:tgtEl>
                                        <p:attrNameLst>
                                          <p:attrName>style.visibility</p:attrName>
                                        </p:attrNameLst>
                                      </p:cBhvr>
                                      <p:to>
                                        <p:strVal val="visible"/>
                                      </p:to>
                                    </p:set>
                                  </p:childTnLst>
                                </p:cTn>
                              </p:par>
                              <p:par>
                                <p:cTn id="81" nodeType="withEffect" fill="hold" presetClass="entr" presetID="1">
                                  <p:stCondLst>
                                    <p:cond delay="0"/>
                                  </p:stCondLst>
                                  <p:childTnLst>
                                    <p:set>
                                      <p:cBhvr>
                                        <p:cTn id="82" dur="1" fill="hold">
                                          <p:stCondLst>
                                            <p:cond delay="0"/>
                                          </p:stCondLst>
                                        </p:cTn>
                                        <p:tgtEl>
                                          <p:spTgt spid="-1"/>
                                        </p:tgtEl>
                                        <p:attrNameLst>
                                          <p:attrName>style.visibility</p:attrName>
                                        </p:attrNameLst>
                                      </p:cBhvr>
                                      <p:to>
                                        <p:strVal val="visible"/>
                                      </p:to>
                                    </p:set>
                                  </p:childTnLst>
                                </p:cTn>
                              </p:par>
                            </p:childTnLst>
                          </p:cTn>
                        </p:par>
                      </p:childTnLst>
                    </p:cTn>
                  </p:par>
                  <p:par>
                    <p:cTn id="83" nodeType="clickEffect" fill="hold">
                      <p:stCondLst>
                        <p:cond delay="indefinite"/>
                      </p:stCondLst>
                      <p:childTnLst>
                        <p:par>
                          <p:cTn id="84" nodeType="withEffect" fill="hold">
                            <p:stCondLst>
                              <p:cond delay="0"/>
                            </p:stCondLst>
                            <p:childTnLst>
                              <p:par>
                                <p:cTn id="85" nodeType="clickEffect" fill="hold" presetClass="entr" presetID="1">
                                  <p:stCondLst>
                                    <p:cond delay="0"/>
                                  </p:stCondLst>
                                  <p:childTnLst>
                                    <p:set>
                                      <p:cBhvr>
                                        <p:cTn id="86" dur="1" fill="hold">
                                          <p:stCondLst>
                                            <p:cond delay="0"/>
                                          </p:stCondLst>
                                        </p:cTn>
                                        <p:tgtEl>
                                          <p:spTgt spid="-1"/>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TextShape 1"/>
          <p:cNvSpPr txBox="1"/>
          <p:nvPr/>
        </p:nvSpPr>
        <p:spPr>
          <a:xfrm>
            <a:off x="380880" y="152280"/>
            <a:ext cx="8448480" cy="1142640"/>
          </a:xfrm>
          <a:prstGeom prst="rect">
            <a:avLst/>
          </a:prstGeom>
          <a:noFill/>
          <a:ln>
            <a:noFill/>
          </a:ln>
        </p:spPr>
        <p:txBody>
          <a:bodyPr anchor="b"/>
          <a:p>
            <a:pPr>
              <a:lnSpc>
                <a:spcPct val="100000"/>
              </a:lnSpc>
            </a:pPr>
            <a:r>
              <a:rPr b="1" lang="en-CA" sz="3400" spc="-1" strike="noStrike">
                <a:solidFill>
                  <a:srgbClr val="000000"/>
                </a:solidFill>
                <a:latin typeface="Arial"/>
                <a:ea typeface="ＭＳ Ｐゴシック"/>
              </a:rPr>
              <a:t>Example</a:t>
            </a:r>
            <a:endParaRPr b="0" lang="en-CA" sz="3400" spc="-1" strike="noStrike">
              <a:solidFill>
                <a:srgbClr val="000000"/>
              </a:solidFill>
              <a:latin typeface="Arial"/>
            </a:endParaRPr>
          </a:p>
        </p:txBody>
      </p:sp>
      <p:sp>
        <p:nvSpPr>
          <p:cNvPr id="132" name="TextShape 2"/>
          <p:cNvSpPr txBox="1"/>
          <p:nvPr/>
        </p:nvSpPr>
        <p:spPr>
          <a:xfrm>
            <a:off x="380880" y="1371600"/>
            <a:ext cx="8448480" cy="4571640"/>
          </a:xfrm>
          <a:prstGeom prst="rect">
            <a:avLst/>
          </a:prstGeom>
          <a:noFill/>
          <a:ln>
            <a:noFill/>
          </a:ln>
        </p:spPr>
        <p:txBody>
          <a:bodyPr/>
          <a:p>
            <a:pPr>
              <a:lnSpc>
                <a:spcPct val="100000"/>
              </a:lnSpc>
              <a:spcBef>
                <a:spcPts val="561"/>
              </a:spcBef>
            </a:pPr>
            <a:r>
              <a:rPr b="0" lang="en-CA" sz="2800" spc="-1" strike="noStrike">
                <a:solidFill>
                  <a:srgbClr val="000000"/>
                </a:solidFill>
                <a:latin typeface="Arial"/>
                <a:ea typeface="ＭＳ Ｐゴシック"/>
              </a:rPr>
              <a:t>The distance from the Earth to the Sun is about 150 million kilometers. The diameter of the Sun is about 1.4 million kilometers, and the equatorial diameter of the Earth is about 12,760 kilometers. Put these numbers in perspective by using a scale model of the solar system with a 1 to 10 billion scale.</a:t>
            </a:r>
            <a:endParaRPr b="0" lang="en-CA" sz="2800" spc="-1" strike="noStrike">
              <a:solidFill>
                <a:srgbClr val="000000"/>
              </a:solidFill>
              <a:latin typeface="Arial"/>
            </a:endParaRPr>
          </a:p>
          <a:p>
            <a:pPr>
              <a:lnSpc>
                <a:spcPct val="100000"/>
              </a:lnSpc>
              <a:spcBef>
                <a:spcPts val="561"/>
              </a:spcBef>
            </a:pPr>
            <a:r>
              <a:rPr b="1" lang="en-CA" sz="2800" spc="-1" strike="noStrike">
                <a:solidFill>
                  <a:srgbClr val="000000"/>
                </a:solidFill>
                <a:latin typeface="Arial"/>
                <a:ea typeface="ＭＳ Ｐゴシック"/>
              </a:rPr>
              <a:t>Solution</a:t>
            </a:r>
            <a:endParaRPr b="0" lang="en-CA" sz="2800" spc="-1" strike="noStrike">
              <a:solidFill>
                <a:srgbClr val="000000"/>
              </a:solidFill>
              <a:latin typeface="Arial"/>
            </a:endParaRPr>
          </a:p>
          <a:p>
            <a:pPr>
              <a:lnSpc>
                <a:spcPct val="100000"/>
              </a:lnSpc>
              <a:spcBef>
                <a:spcPts val="561"/>
              </a:spcBef>
            </a:pPr>
            <a:endParaRPr b="0" lang="en-CA" sz="2800" spc="-1" strike="noStrike">
              <a:solidFill>
                <a:srgbClr val="000000"/>
              </a:solidFill>
              <a:latin typeface="Arial"/>
            </a:endParaRPr>
          </a:p>
          <a:p>
            <a:pPr>
              <a:lnSpc>
                <a:spcPct val="100000"/>
              </a:lnSpc>
              <a:spcBef>
                <a:spcPts val="561"/>
              </a:spcBef>
            </a:pPr>
            <a:endParaRPr b="0" lang="en-CA" sz="2800" spc="-1" strike="noStrike">
              <a:solidFill>
                <a:srgbClr val="000000"/>
              </a:solidFill>
              <a:latin typeface="Arial"/>
            </a:endParaRPr>
          </a:p>
        </p:txBody>
      </p:sp>
      <p:pic>
        <p:nvPicPr>
          <p:cNvPr id="133" name="" descr=""/>
          <p:cNvPicPr/>
          <p:nvPr/>
        </p:nvPicPr>
        <p:blipFill>
          <a:blip r:embed="rId1"/>
          <a:stretch/>
        </p:blipFill>
        <p:spPr>
          <a:xfrm>
            <a:off x="990720" y="4495680"/>
            <a:ext cx="7112160" cy="851040"/>
          </a:xfrm>
          <a:prstGeom prst="rect">
            <a:avLst/>
          </a:prstGeom>
          <a:ln>
            <a:noFill/>
          </a:ln>
        </p:spPr>
      </p:pic>
      <p:pic>
        <p:nvPicPr>
          <p:cNvPr id="134" name="" descr=""/>
          <p:cNvPicPr/>
          <p:nvPr/>
        </p:nvPicPr>
        <p:blipFill>
          <a:blip r:embed="rId2"/>
          <a:stretch/>
        </p:blipFill>
        <p:spPr>
          <a:xfrm>
            <a:off x="5334120" y="5346720"/>
            <a:ext cx="1663560" cy="888840"/>
          </a:xfrm>
          <a:prstGeom prst="rect">
            <a:avLst/>
          </a:prstGeom>
          <a:ln>
            <a:noFill/>
          </a:ln>
        </p:spPr>
      </p:pic>
    </p:spTree>
  </p:cSld>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TextShape 1"/>
          <p:cNvSpPr txBox="1"/>
          <p:nvPr/>
        </p:nvSpPr>
        <p:spPr>
          <a:xfrm>
            <a:off x="285840" y="152280"/>
            <a:ext cx="8448480" cy="1142640"/>
          </a:xfrm>
          <a:prstGeom prst="rect">
            <a:avLst/>
          </a:prstGeom>
          <a:noFill/>
          <a:ln>
            <a:noFill/>
          </a:ln>
        </p:spPr>
        <p:txBody>
          <a:bodyPr anchor="b"/>
          <a:p>
            <a:pPr>
              <a:lnSpc>
                <a:spcPct val="100000"/>
              </a:lnSpc>
            </a:pPr>
            <a:r>
              <a:rPr b="1" lang="en-CA" sz="3400" spc="-1" strike="noStrike">
                <a:solidFill>
                  <a:srgbClr val="000000"/>
                </a:solidFill>
                <a:latin typeface="Arial"/>
                <a:ea typeface="ＭＳ Ｐゴシック"/>
              </a:rPr>
              <a:t>Example (cont)</a:t>
            </a:r>
            <a:endParaRPr b="0" lang="en-CA" sz="3400" spc="-1" strike="noStrike">
              <a:solidFill>
                <a:srgbClr val="000000"/>
              </a:solidFill>
              <a:latin typeface="Arial"/>
            </a:endParaRPr>
          </a:p>
        </p:txBody>
      </p:sp>
      <p:sp>
        <p:nvSpPr>
          <p:cNvPr id="136" name="TextShape 2"/>
          <p:cNvSpPr txBox="1"/>
          <p:nvPr/>
        </p:nvSpPr>
        <p:spPr>
          <a:xfrm>
            <a:off x="380880" y="1371600"/>
            <a:ext cx="8448480" cy="4571640"/>
          </a:xfrm>
          <a:prstGeom prst="rect">
            <a:avLst/>
          </a:prstGeom>
          <a:noFill/>
          <a:ln>
            <a:noFill/>
          </a:ln>
        </p:spPr>
        <p:txBody>
          <a:bodyPr/>
          <a:p>
            <a:pPr>
              <a:lnSpc>
                <a:spcPct val="100000"/>
              </a:lnSpc>
              <a:spcBef>
                <a:spcPts val="561"/>
              </a:spcBef>
            </a:pPr>
            <a:endParaRPr b="0" lang="en-CA" sz="2800" spc="-1" strike="noStrike">
              <a:solidFill>
                <a:srgbClr val="000000"/>
              </a:solidFill>
              <a:latin typeface="Arial"/>
            </a:endParaRPr>
          </a:p>
          <a:p>
            <a:pPr>
              <a:lnSpc>
                <a:spcPct val="100000"/>
              </a:lnSpc>
              <a:spcBef>
                <a:spcPts val="561"/>
              </a:spcBef>
            </a:pPr>
            <a:endParaRPr b="0" lang="en-CA" sz="2800" spc="-1" strike="noStrike">
              <a:solidFill>
                <a:srgbClr val="000000"/>
              </a:solidFill>
              <a:latin typeface="Arial"/>
            </a:endParaRPr>
          </a:p>
          <a:p>
            <a:pPr>
              <a:lnSpc>
                <a:spcPct val="100000"/>
              </a:lnSpc>
              <a:spcBef>
                <a:spcPts val="561"/>
              </a:spcBef>
            </a:pPr>
            <a:endParaRPr b="0" lang="en-CA" sz="2800" spc="-1" strike="noStrike">
              <a:solidFill>
                <a:srgbClr val="000000"/>
              </a:solidFill>
              <a:latin typeface="Arial"/>
            </a:endParaRPr>
          </a:p>
          <a:p>
            <a:pPr>
              <a:lnSpc>
                <a:spcPct val="100000"/>
              </a:lnSpc>
              <a:spcBef>
                <a:spcPts val="561"/>
              </a:spcBef>
            </a:pPr>
            <a:endParaRPr b="0" lang="en-CA" sz="2800" spc="-1" strike="noStrike">
              <a:solidFill>
                <a:srgbClr val="000000"/>
              </a:solidFill>
              <a:latin typeface="Arial"/>
            </a:endParaRPr>
          </a:p>
          <a:p>
            <a:pPr>
              <a:lnSpc>
                <a:spcPct val="100000"/>
              </a:lnSpc>
              <a:spcBef>
                <a:spcPts val="561"/>
              </a:spcBef>
            </a:pPr>
            <a:r>
              <a:rPr b="0" lang="en-CA" sz="2800" spc="-1" strike="noStrike">
                <a:solidFill>
                  <a:srgbClr val="000000"/>
                </a:solidFill>
                <a:latin typeface="Arial"/>
                <a:ea typeface="ＭＳ Ｐゴシック"/>
              </a:rPr>
              <a:t>Note that, in the last step, we converted the distance from kilometers to meters because it is easier to understand “15 meters” than “0.015 kilometer.” We find the scaled Sun and Earth diameters similarly, this time converting the units to centimeters and millimeters, respectively:</a:t>
            </a:r>
            <a:endParaRPr b="0" lang="en-CA" sz="2800" spc="-1" strike="noStrike">
              <a:solidFill>
                <a:srgbClr val="000000"/>
              </a:solidFill>
              <a:latin typeface="Arial"/>
            </a:endParaRPr>
          </a:p>
        </p:txBody>
      </p:sp>
      <p:pic>
        <p:nvPicPr>
          <p:cNvPr id="137" name="" descr=""/>
          <p:cNvPicPr/>
          <p:nvPr/>
        </p:nvPicPr>
        <p:blipFill>
          <a:blip r:embed="rId1"/>
          <a:stretch/>
        </p:blipFill>
        <p:spPr>
          <a:xfrm>
            <a:off x="2209680" y="1600200"/>
            <a:ext cx="1663560" cy="888840"/>
          </a:xfrm>
          <a:prstGeom prst="rect">
            <a:avLst/>
          </a:prstGeom>
          <a:ln>
            <a:noFill/>
          </a:ln>
        </p:spPr>
      </p:pic>
      <p:pic>
        <p:nvPicPr>
          <p:cNvPr id="138" name="" descr=""/>
          <p:cNvPicPr/>
          <p:nvPr/>
        </p:nvPicPr>
        <p:blipFill>
          <a:blip r:embed="rId2"/>
          <a:stretch/>
        </p:blipFill>
        <p:spPr>
          <a:xfrm>
            <a:off x="2222640" y="2590920"/>
            <a:ext cx="4978440" cy="838080"/>
          </a:xfrm>
          <a:prstGeom prst="rect">
            <a:avLst/>
          </a:prstGeom>
          <a:ln>
            <a:noFill/>
          </a:ln>
        </p:spPr>
      </p:pic>
    </p:spTree>
  </p:cSld>
  <p:timing>
    <p:tnLst>
      <p:par>
        <p:cTn id="87" dur="indefinite" restart="never" nodeType="tmRoot">
          <p:childTnLst>
            <p:seq>
              <p:cTn id="88" dur="indefinite" nodeType="mainSeq">
                <p:childTnLst>
                  <p:par>
                    <p:cTn id="89" nodeType="clickEffect" fill="hold">
                      <p:stCondLst>
                        <p:cond delay="indefinite"/>
                      </p:stCondLst>
                      <p:childTnLst>
                        <p:par>
                          <p:cTn id="90" nodeType="withEffect" fill="hold">
                            <p:stCondLst>
                              <p:cond delay="0"/>
                            </p:stCondLst>
                            <p:childTnLst>
                              <p:par>
                                <p:cTn id="91" nodeType="clickEffect" fill="hold" presetClass="entr" presetID="1">
                                  <p:stCondLst>
                                    <p:cond delay="0"/>
                                  </p:stCondLst>
                                  <p:childTnLst>
                                    <p:set>
                                      <p:cBhvr>
                                        <p:cTn id="92" dur="1" fill="hold">
                                          <p:stCondLst>
                                            <p:cond delay="0"/>
                                          </p:stCondLst>
                                        </p:cTn>
                                        <p:tgtEl>
                                          <p:spTgt spid="-1"/>
                                        </p:tgtEl>
                                        <p:attrNameLst>
                                          <p:attrName>style.visibility</p:attrName>
                                        </p:attrNameLst>
                                      </p:cBhvr>
                                      <p:to>
                                        <p:strVal val="visible"/>
                                      </p:to>
                                    </p:set>
                                  </p:childTnLst>
                                </p:cTn>
                              </p:par>
                            </p:childTnLst>
                          </p:cTn>
                        </p:par>
                      </p:childTnLst>
                    </p:cTn>
                  </p:par>
                  <p:par>
                    <p:cTn id="93" nodeType="clickEffect" fill="hold">
                      <p:stCondLst>
                        <p:cond delay="indefinite"/>
                      </p:stCondLst>
                      <p:childTnLst>
                        <p:par>
                          <p:cTn id="94" nodeType="withEffect" fill="hold">
                            <p:stCondLst>
                              <p:cond delay="0"/>
                            </p:stCondLst>
                            <p:childTnLst>
                              <p:par>
                                <p:cTn id="95" nodeType="clickEffect" fill="hold" presetClass="entr" presetID="1">
                                  <p:stCondLst>
                                    <p:cond delay="0"/>
                                  </p:stCondLst>
                                  <p:childTnLst>
                                    <p:set>
                                      <p:cBhvr>
                                        <p:cTn id="96" dur="1" fill="hold">
                                          <p:stCondLst>
                                            <p:cond delay="0"/>
                                          </p:stCondLst>
                                        </p:cTn>
                                        <p:tgtEl>
                                          <p:spTgt spid="136">
                                            <p:txEl>
                                              <p:pRg st="4" end="287"/>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TextShape 1"/>
          <p:cNvSpPr txBox="1"/>
          <p:nvPr/>
        </p:nvSpPr>
        <p:spPr>
          <a:xfrm>
            <a:off x="285840" y="152280"/>
            <a:ext cx="8448480" cy="1142640"/>
          </a:xfrm>
          <a:prstGeom prst="rect">
            <a:avLst/>
          </a:prstGeom>
          <a:noFill/>
          <a:ln>
            <a:noFill/>
          </a:ln>
        </p:spPr>
        <p:txBody>
          <a:bodyPr anchor="b"/>
          <a:p>
            <a:pPr>
              <a:lnSpc>
                <a:spcPct val="100000"/>
              </a:lnSpc>
            </a:pPr>
            <a:r>
              <a:rPr b="1" lang="en-CA" sz="3400" spc="-1" strike="noStrike">
                <a:solidFill>
                  <a:srgbClr val="000000"/>
                </a:solidFill>
                <a:latin typeface="Arial"/>
                <a:ea typeface="ＭＳ Ｐゴシック"/>
              </a:rPr>
              <a:t>Example (cont)</a:t>
            </a:r>
            <a:endParaRPr b="0" lang="en-CA" sz="3400" spc="-1" strike="noStrike">
              <a:solidFill>
                <a:srgbClr val="000000"/>
              </a:solidFill>
              <a:latin typeface="Arial"/>
            </a:endParaRPr>
          </a:p>
        </p:txBody>
      </p:sp>
      <p:sp>
        <p:nvSpPr>
          <p:cNvPr id="140" name="TextShape 2"/>
          <p:cNvSpPr txBox="1"/>
          <p:nvPr/>
        </p:nvSpPr>
        <p:spPr>
          <a:xfrm>
            <a:off x="380880" y="1371600"/>
            <a:ext cx="8448480" cy="4571640"/>
          </a:xfrm>
          <a:prstGeom prst="rect">
            <a:avLst/>
          </a:prstGeom>
          <a:noFill/>
          <a:ln>
            <a:noFill/>
          </a:ln>
        </p:spPr>
        <p:txBody>
          <a:bodyPr/>
          <a:p>
            <a:pPr>
              <a:lnSpc>
                <a:spcPct val="100000"/>
              </a:lnSpc>
              <a:spcBef>
                <a:spcPts val="561"/>
              </a:spcBef>
            </a:pPr>
            <a:endParaRPr b="0" lang="en-CA" sz="2800" spc="-1" strike="noStrike">
              <a:solidFill>
                <a:srgbClr val="000000"/>
              </a:solidFill>
              <a:latin typeface="Arial"/>
            </a:endParaRPr>
          </a:p>
          <a:p>
            <a:pPr>
              <a:lnSpc>
                <a:spcPct val="100000"/>
              </a:lnSpc>
              <a:spcBef>
                <a:spcPts val="561"/>
              </a:spcBef>
            </a:pPr>
            <a:endParaRPr b="0" lang="en-CA" sz="2800" spc="-1" strike="noStrike">
              <a:solidFill>
                <a:srgbClr val="000000"/>
              </a:solidFill>
              <a:latin typeface="Arial"/>
            </a:endParaRPr>
          </a:p>
          <a:p>
            <a:pPr>
              <a:lnSpc>
                <a:spcPct val="100000"/>
              </a:lnSpc>
              <a:spcBef>
                <a:spcPts val="561"/>
              </a:spcBef>
            </a:pPr>
            <a:endParaRPr b="0" lang="en-CA" sz="2800" spc="-1" strike="noStrike">
              <a:solidFill>
                <a:srgbClr val="000000"/>
              </a:solidFill>
              <a:latin typeface="Arial"/>
            </a:endParaRPr>
          </a:p>
        </p:txBody>
      </p:sp>
      <p:pic>
        <p:nvPicPr>
          <p:cNvPr id="141" name="" descr=""/>
          <p:cNvPicPr/>
          <p:nvPr/>
        </p:nvPicPr>
        <p:blipFill>
          <a:blip r:embed="rId1"/>
          <a:stretch/>
        </p:blipFill>
        <p:spPr>
          <a:xfrm>
            <a:off x="685800" y="1701720"/>
            <a:ext cx="6756480" cy="851040"/>
          </a:xfrm>
          <a:prstGeom prst="rect">
            <a:avLst/>
          </a:prstGeom>
          <a:ln>
            <a:noFill/>
          </a:ln>
        </p:spPr>
      </p:pic>
      <p:pic>
        <p:nvPicPr>
          <p:cNvPr id="142" name="" descr=""/>
          <p:cNvPicPr/>
          <p:nvPr/>
        </p:nvPicPr>
        <p:blipFill>
          <a:blip r:embed="rId2"/>
          <a:stretch/>
        </p:blipFill>
        <p:spPr>
          <a:xfrm>
            <a:off x="3886200" y="2654280"/>
            <a:ext cx="2260440" cy="888840"/>
          </a:xfrm>
          <a:prstGeom prst="rect">
            <a:avLst/>
          </a:prstGeom>
          <a:ln>
            <a:noFill/>
          </a:ln>
        </p:spPr>
      </p:pic>
      <p:pic>
        <p:nvPicPr>
          <p:cNvPr id="143" name="" descr=""/>
          <p:cNvPicPr/>
          <p:nvPr/>
        </p:nvPicPr>
        <p:blipFill>
          <a:blip r:embed="rId3"/>
          <a:stretch/>
        </p:blipFill>
        <p:spPr>
          <a:xfrm>
            <a:off x="3886200" y="3657600"/>
            <a:ext cx="5029200" cy="838080"/>
          </a:xfrm>
          <a:prstGeom prst="rect">
            <a:avLst/>
          </a:prstGeom>
          <a:ln>
            <a:noFill/>
          </a:ln>
        </p:spPr>
      </p:pic>
    </p:spTree>
  </p:cSld>
  <p:timing>
    <p:tnLst>
      <p:par>
        <p:cTn id="97" dur="indefinite" restart="never" nodeType="tmRoot">
          <p:childTnLst>
            <p:seq>
              <p:cTn id="98" dur="indefinite" nodeType="mainSeq">
                <p:childTnLst>
                  <p:par>
                    <p:cTn id="99" nodeType="clickEffect" fill="hold">
                      <p:stCondLst>
                        <p:cond delay="indefinite"/>
                      </p:stCondLst>
                      <p:childTnLst>
                        <p:par>
                          <p:cTn id="100" nodeType="withEffect" fill="hold">
                            <p:stCondLst>
                              <p:cond delay="0"/>
                            </p:stCondLst>
                            <p:childTnLst>
                              <p:par>
                                <p:cTn id="101" nodeType="clickEffect" fill="hold" presetClass="entr" presetID="1">
                                  <p:stCondLst>
                                    <p:cond delay="0"/>
                                  </p:stCondLst>
                                  <p:childTnLst>
                                    <p:set>
                                      <p:cBhvr>
                                        <p:cTn id="102" dur="1" fill="hold">
                                          <p:stCondLst>
                                            <p:cond delay="0"/>
                                          </p:stCondLst>
                                        </p:cTn>
                                        <p:tgtEl>
                                          <p:spTgt spid="-1"/>
                                        </p:tgtEl>
                                        <p:attrNameLst>
                                          <p:attrName>style.visibility</p:attrName>
                                        </p:attrNameLst>
                                      </p:cBhvr>
                                      <p:to>
                                        <p:strVal val="visible"/>
                                      </p:to>
                                    </p:set>
                                  </p:childTnLst>
                                </p:cTn>
                              </p:par>
                            </p:childTnLst>
                          </p:cTn>
                        </p:par>
                      </p:childTnLst>
                    </p:cTn>
                  </p:par>
                  <p:par>
                    <p:cTn id="103" nodeType="clickEffect" fill="hold">
                      <p:stCondLst>
                        <p:cond delay="indefinite"/>
                      </p:stCondLst>
                      <p:childTnLst>
                        <p:par>
                          <p:cTn id="104" nodeType="withEffect" fill="hold">
                            <p:stCondLst>
                              <p:cond delay="0"/>
                            </p:stCondLst>
                            <p:childTnLst>
                              <p:par>
                                <p:cTn id="105" nodeType="clickEffect" fill="hold" presetClass="entr" presetID="1">
                                  <p:stCondLst>
                                    <p:cond delay="0"/>
                                  </p:stCondLst>
                                  <p:childTnLst>
                                    <p:set>
                                      <p:cBhvr>
                                        <p:cTn id="106" dur="1" fill="hold">
                                          <p:stCondLst>
                                            <p:cond delay="0"/>
                                          </p:stCondLst>
                                        </p:cTn>
                                        <p:tgtEl>
                                          <p:spTgt spid="-1"/>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TextShape 1"/>
          <p:cNvSpPr txBox="1"/>
          <p:nvPr/>
        </p:nvSpPr>
        <p:spPr>
          <a:xfrm>
            <a:off x="285840" y="152280"/>
            <a:ext cx="8448480" cy="1142640"/>
          </a:xfrm>
          <a:prstGeom prst="rect">
            <a:avLst/>
          </a:prstGeom>
          <a:noFill/>
          <a:ln>
            <a:noFill/>
          </a:ln>
        </p:spPr>
        <p:txBody>
          <a:bodyPr anchor="b"/>
          <a:p>
            <a:pPr>
              <a:lnSpc>
                <a:spcPct val="100000"/>
              </a:lnSpc>
            </a:pPr>
            <a:r>
              <a:rPr b="1" lang="en-CA" sz="3400" spc="-1" strike="noStrike">
                <a:solidFill>
                  <a:srgbClr val="000000"/>
                </a:solidFill>
                <a:latin typeface="Arial"/>
                <a:ea typeface="ＭＳ Ｐゴシック"/>
              </a:rPr>
              <a:t>Example (cont)</a:t>
            </a:r>
            <a:endParaRPr b="0" lang="en-CA" sz="3400" spc="-1" strike="noStrike">
              <a:solidFill>
                <a:srgbClr val="000000"/>
              </a:solidFill>
              <a:latin typeface="Arial"/>
            </a:endParaRPr>
          </a:p>
        </p:txBody>
      </p:sp>
      <p:sp>
        <p:nvSpPr>
          <p:cNvPr id="145" name="TextShape 2"/>
          <p:cNvSpPr txBox="1"/>
          <p:nvPr/>
        </p:nvSpPr>
        <p:spPr>
          <a:xfrm>
            <a:off x="380880" y="1371600"/>
            <a:ext cx="8448480" cy="4571640"/>
          </a:xfrm>
          <a:prstGeom prst="rect">
            <a:avLst/>
          </a:prstGeom>
          <a:noFill/>
          <a:ln>
            <a:noFill/>
          </a:ln>
        </p:spPr>
        <p:txBody>
          <a:bodyPr/>
          <a:p>
            <a:pPr>
              <a:lnSpc>
                <a:spcPct val="100000"/>
              </a:lnSpc>
              <a:spcBef>
                <a:spcPts val="561"/>
              </a:spcBef>
            </a:pPr>
            <a:endParaRPr b="0" lang="en-CA" sz="2800" spc="-1" strike="noStrike">
              <a:solidFill>
                <a:srgbClr val="000000"/>
              </a:solidFill>
              <a:latin typeface="Arial"/>
            </a:endParaRPr>
          </a:p>
          <a:p>
            <a:pPr>
              <a:lnSpc>
                <a:spcPct val="100000"/>
              </a:lnSpc>
              <a:spcBef>
                <a:spcPts val="561"/>
              </a:spcBef>
            </a:pPr>
            <a:endParaRPr b="0" lang="en-CA" sz="2800" spc="-1" strike="noStrike">
              <a:solidFill>
                <a:srgbClr val="000000"/>
              </a:solidFill>
              <a:latin typeface="Arial"/>
            </a:endParaRPr>
          </a:p>
          <a:p>
            <a:pPr>
              <a:lnSpc>
                <a:spcPct val="100000"/>
              </a:lnSpc>
              <a:spcBef>
                <a:spcPts val="561"/>
              </a:spcBef>
            </a:pPr>
            <a:endParaRPr b="0" lang="en-CA" sz="2800" spc="-1" strike="noStrike">
              <a:solidFill>
                <a:srgbClr val="000000"/>
              </a:solidFill>
              <a:latin typeface="Arial"/>
            </a:endParaRPr>
          </a:p>
        </p:txBody>
      </p:sp>
      <p:sp>
        <p:nvSpPr>
          <p:cNvPr id="146" name="CustomShape 3"/>
          <p:cNvSpPr/>
          <p:nvPr/>
        </p:nvSpPr>
        <p:spPr>
          <a:xfrm>
            <a:off x="285840" y="4572000"/>
            <a:ext cx="8448480" cy="1553400"/>
          </a:xfrm>
          <a:prstGeom prst="rect">
            <a:avLst/>
          </a:prstGeom>
          <a:noFill/>
          <a:ln>
            <a:noFill/>
          </a:ln>
        </p:spPr>
        <p:style>
          <a:lnRef idx="0"/>
          <a:fillRef idx="0"/>
          <a:effectRef idx="0"/>
          <a:fontRef idx="minor"/>
        </p:style>
        <p:txBody>
          <a:bodyPr lIns="90000" rIns="90000" tIns="45000" bIns="45000"/>
          <a:p>
            <a:pPr>
              <a:lnSpc>
                <a:spcPct val="100000"/>
              </a:lnSpc>
            </a:pPr>
            <a:r>
              <a:rPr b="0" lang="en-US" sz="2400" spc="-1" strike="noStrike">
                <a:solidFill>
                  <a:srgbClr val="000000"/>
                </a:solidFill>
                <a:latin typeface="Arial"/>
                <a:ea typeface="ＭＳ Ｐゴシック"/>
              </a:rPr>
              <a:t>The model Sun, at 14 centimeters in diameter, is roughly the size of a grapefruit. The model Earth, at about 1.3 millimeters in diameter, is about the size of the ball point in a pen, and the distance between them is 15 meters.</a:t>
            </a:r>
            <a:endParaRPr b="0" lang="en-US" sz="2400" spc="-1" strike="noStrike">
              <a:latin typeface="Arial"/>
            </a:endParaRPr>
          </a:p>
        </p:txBody>
      </p:sp>
      <p:pic>
        <p:nvPicPr>
          <p:cNvPr id="147" name="" descr=""/>
          <p:cNvPicPr/>
          <p:nvPr/>
        </p:nvPicPr>
        <p:blipFill>
          <a:blip r:embed="rId1"/>
          <a:stretch/>
        </p:blipFill>
        <p:spPr>
          <a:xfrm>
            <a:off x="469800" y="1295280"/>
            <a:ext cx="7188120" cy="851040"/>
          </a:xfrm>
          <a:prstGeom prst="rect">
            <a:avLst/>
          </a:prstGeom>
          <a:ln>
            <a:noFill/>
          </a:ln>
        </p:spPr>
      </p:pic>
      <p:pic>
        <p:nvPicPr>
          <p:cNvPr id="148" name="" descr=""/>
          <p:cNvPicPr/>
          <p:nvPr/>
        </p:nvPicPr>
        <p:blipFill>
          <a:blip r:embed="rId2"/>
          <a:stretch/>
        </p:blipFill>
        <p:spPr>
          <a:xfrm>
            <a:off x="3683160" y="2235240"/>
            <a:ext cx="2666880" cy="888840"/>
          </a:xfrm>
          <a:prstGeom prst="rect">
            <a:avLst/>
          </a:prstGeom>
          <a:ln>
            <a:noFill/>
          </a:ln>
        </p:spPr>
      </p:pic>
      <p:pic>
        <p:nvPicPr>
          <p:cNvPr id="149" name="" descr=""/>
          <p:cNvPicPr/>
          <p:nvPr/>
        </p:nvPicPr>
        <p:blipFill>
          <a:blip r:embed="rId3"/>
          <a:stretch/>
        </p:blipFill>
        <p:spPr>
          <a:xfrm>
            <a:off x="2666880" y="3429000"/>
            <a:ext cx="6184800" cy="838080"/>
          </a:xfrm>
          <a:prstGeom prst="rect">
            <a:avLst/>
          </a:prstGeom>
          <a:ln>
            <a:noFill/>
          </a:ln>
        </p:spPr>
      </p:pic>
    </p:spTree>
  </p:cSld>
  <p:timing>
    <p:tnLst>
      <p:par>
        <p:cTn id="107" dur="indefinite" restart="never" nodeType="tmRoot">
          <p:childTnLst>
            <p:seq>
              <p:cTn id="108" dur="indefinite" nodeType="mainSeq">
                <p:childTnLst>
                  <p:par>
                    <p:cTn id="109" nodeType="clickEffect" fill="hold">
                      <p:stCondLst>
                        <p:cond delay="indefinite"/>
                      </p:stCondLst>
                      <p:childTnLst>
                        <p:par>
                          <p:cTn id="110" nodeType="withEffect" fill="hold">
                            <p:stCondLst>
                              <p:cond delay="0"/>
                            </p:stCondLst>
                            <p:childTnLst>
                              <p:par>
                                <p:cTn id="111" nodeType="clickEffect" fill="hold" presetClass="entr" presetID="1">
                                  <p:stCondLst>
                                    <p:cond delay="0"/>
                                  </p:stCondLst>
                                  <p:childTnLst>
                                    <p:set>
                                      <p:cBhvr>
                                        <p:cTn id="112" dur="1" fill="hold">
                                          <p:stCondLst>
                                            <p:cond delay="0"/>
                                          </p:stCondLst>
                                        </p:cTn>
                                        <p:tgtEl>
                                          <p:spTgt spid="-1"/>
                                        </p:tgtEl>
                                        <p:attrNameLst>
                                          <p:attrName>style.visibility</p:attrName>
                                        </p:attrNameLst>
                                      </p:cBhvr>
                                      <p:to>
                                        <p:strVal val="visible"/>
                                      </p:to>
                                    </p:set>
                                  </p:childTnLst>
                                </p:cTn>
                              </p:par>
                            </p:childTnLst>
                          </p:cTn>
                        </p:par>
                      </p:childTnLst>
                    </p:cTn>
                  </p:par>
                  <p:par>
                    <p:cTn id="113" nodeType="clickEffect" fill="hold">
                      <p:stCondLst>
                        <p:cond delay="indefinite"/>
                      </p:stCondLst>
                      <p:childTnLst>
                        <p:par>
                          <p:cTn id="114" nodeType="withEffect" fill="hold">
                            <p:stCondLst>
                              <p:cond delay="0"/>
                            </p:stCondLst>
                            <p:childTnLst>
                              <p:par>
                                <p:cTn id="115" nodeType="clickEffect" fill="hold" presetClass="entr" presetID="1">
                                  <p:stCondLst>
                                    <p:cond delay="0"/>
                                  </p:stCondLst>
                                  <p:childTnLst>
                                    <p:set>
                                      <p:cBhvr>
                                        <p:cTn id="116" dur="1" fill="hold">
                                          <p:stCondLst>
                                            <p:cond delay="0"/>
                                          </p:stCondLst>
                                        </p:cTn>
                                        <p:tgtEl>
                                          <p:spTgt spid="-1"/>
                                        </p:tgtEl>
                                        <p:attrNameLst>
                                          <p:attrName>style.visibility</p:attrName>
                                        </p:attrNameLst>
                                      </p:cBhvr>
                                      <p:to>
                                        <p:strVal val="visible"/>
                                      </p:to>
                                    </p:set>
                                  </p:childTnLst>
                                </p:cTn>
                              </p:par>
                            </p:childTnLst>
                          </p:cTn>
                        </p:par>
                      </p:childTnLst>
                    </p:cTn>
                  </p:par>
                  <p:par>
                    <p:cTn id="117" nodeType="clickEffect" fill="hold">
                      <p:stCondLst>
                        <p:cond delay="indefinite"/>
                      </p:stCondLst>
                      <p:childTnLst>
                        <p:par>
                          <p:cTn id="118" nodeType="withEffect" fill="hold">
                            <p:stCondLst>
                              <p:cond delay="0"/>
                            </p:stCondLst>
                            <p:childTnLst>
                              <p:par>
                                <p:cTn id="119" nodeType="clickEffect" fill="hold" presetClass="entr" presetID="1">
                                  <p:stCondLst>
                                    <p:cond delay="0"/>
                                  </p:stCondLst>
                                  <p:childTnLst>
                                    <p:set>
                                      <p:cBhvr>
                                        <p:cTn id="120" dur="1" fill="hold">
                                          <p:stCondLst>
                                            <p:cond delay="0"/>
                                          </p:stCondLst>
                                        </p:cTn>
                                        <p:tgtEl>
                                          <p:spTgt spid="146"/>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TextShape 1"/>
          <p:cNvSpPr txBox="1"/>
          <p:nvPr/>
        </p:nvSpPr>
        <p:spPr>
          <a:xfrm>
            <a:off x="380880" y="152280"/>
            <a:ext cx="8448480" cy="1142640"/>
          </a:xfrm>
          <a:prstGeom prst="rect">
            <a:avLst/>
          </a:prstGeom>
          <a:noFill/>
          <a:ln>
            <a:noFill/>
          </a:ln>
        </p:spPr>
        <p:txBody>
          <a:bodyPr anchor="b"/>
          <a:p>
            <a:pPr>
              <a:lnSpc>
                <a:spcPct val="100000"/>
              </a:lnSpc>
            </a:pPr>
            <a:r>
              <a:rPr b="1" lang="en-CA" sz="3400" spc="-1" strike="noStrike">
                <a:solidFill>
                  <a:srgbClr val="000000"/>
                </a:solidFill>
                <a:latin typeface="Arial"/>
                <a:ea typeface="ＭＳ Ｐゴシック"/>
              </a:rPr>
              <a:t>Case Study: What is a Billion Dollars?</a:t>
            </a:r>
            <a:endParaRPr b="0" lang="en-CA" sz="3400" spc="-1" strike="noStrike">
              <a:solidFill>
                <a:srgbClr val="000000"/>
              </a:solidFill>
              <a:latin typeface="Arial"/>
            </a:endParaRPr>
          </a:p>
        </p:txBody>
      </p:sp>
      <p:sp>
        <p:nvSpPr>
          <p:cNvPr id="151" name="TextShape 2"/>
          <p:cNvSpPr txBox="1"/>
          <p:nvPr/>
        </p:nvSpPr>
        <p:spPr>
          <a:xfrm>
            <a:off x="380880" y="1371600"/>
            <a:ext cx="8448480" cy="4571640"/>
          </a:xfrm>
          <a:prstGeom prst="rect">
            <a:avLst/>
          </a:prstGeom>
          <a:noFill/>
          <a:ln>
            <a:noFill/>
          </a:ln>
        </p:spPr>
        <p:txBody>
          <a:bodyPr/>
          <a:p>
            <a:pPr>
              <a:lnSpc>
                <a:spcPct val="100000"/>
              </a:lnSpc>
              <a:spcBef>
                <a:spcPts val="561"/>
              </a:spcBef>
            </a:pPr>
            <a:r>
              <a:rPr b="0" lang="en-CA" sz="2800" spc="-1" strike="noStrike">
                <a:solidFill>
                  <a:srgbClr val="000000"/>
                </a:solidFill>
                <a:latin typeface="Arial"/>
                <a:ea typeface="ＭＳ Ｐゴシック"/>
              </a:rPr>
              <a:t>One way to put $1 billion in perspective is to ask a question like “How many people can you employ with $1 billion per year?” Let’s suppose that employees receive a fairly high average salary of $100,000 and that it costs a business an additional $100,000 per year in overhead for each employee (costs for office space, computer services, health insurance, and other benefits). The total cost of an employee is therefore $200,000, so $1 billion would allow a business to hire</a:t>
            </a:r>
            <a:endParaRPr b="0" lang="en-CA" sz="2800" spc="-1" strike="noStrike">
              <a:solidFill>
                <a:srgbClr val="000000"/>
              </a:solidFill>
              <a:latin typeface="Arial"/>
            </a:endParaRPr>
          </a:p>
        </p:txBody>
      </p:sp>
    </p:spTree>
  </p:cSld>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TextShape 1"/>
          <p:cNvSpPr txBox="1"/>
          <p:nvPr/>
        </p:nvSpPr>
        <p:spPr>
          <a:xfrm>
            <a:off x="380880" y="152280"/>
            <a:ext cx="8448480" cy="1142640"/>
          </a:xfrm>
          <a:prstGeom prst="rect">
            <a:avLst/>
          </a:prstGeom>
          <a:noFill/>
          <a:ln>
            <a:noFill/>
          </a:ln>
        </p:spPr>
        <p:txBody>
          <a:bodyPr anchor="b"/>
          <a:p>
            <a:pPr>
              <a:lnSpc>
                <a:spcPct val="100000"/>
              </a:lnSpc>
            </a:pPr>
            <a:r>
              <a:rPr b="1" lang="en-CA" sz="3400" spc="-1" strike="noStrike">
                <a:solidFill>
                  <a:srgbClr val="000000"/>
                </a:solidFill>
                <a:latin typeface="Arial"/>
                <a:ea typeface="ＭＳ Ｐゴシック"/>
              </a:rPr>
              <a:t>Case Study: What is a Billion Dollars?</a:t>
            </a:r>
            <a:endParaRPr b="0" lang="en-CA" sz="3400" spc="-1" strike="noStrike">
              <a:solidFill>
                <a:srgbClr val="000000"/>
              </a:solidFill>
              <a:latin typeface="Arial"/>
            </a:endParaRPr>
          </a:p>
        </p:txBody>
      </p:sp>
      <p:sp>
        <p:nvSpPr>
          <p:cNvPr id="153" name="TextShape 2"/>
          <p:cNvSpPr txBox="1"/>
          <p:nvPr/>
        </p:nvSpPr>
        <p:spPr>
          <a:xfrm>
            <a:off x="380880" y="1371600"/>
            <a:ext cx="8448480" cy="4571640"/>
          </a:xfrm>
          <a:prstGeom prst="rect">
            <a:avLst/>
          </a:prstGeom>
          <a:noFill/>
          <a:ln>
            <a:noFill/>
          </a:ln>
        </p:spPr>
        <p:txBody>
          <a:bodyPr/>
          <a:p>
            <a:pPr>
              <a:lnSpc>
                <a:spcPct val="100000"/>
              </a:lnSpc>
              <a:spcBef>
                <a:spcPts val="561"/>
              </a:spcBef>
            </a:pPr>
            <a:endParaRPr b="0" lang="en-CA" sz="2800" spc="-1" strike="noStrike">
              <a:solidFill>
                <a:srgbClr val="000000"/>
              </a:solidFill>
              <a:latin typeface="Arial"/>
            </a:endParaRPr>
          </a:p>
          <a:p>
            <a:pPr>
              <a:lnSpc>
                <a:spcPct val="100000"/>
              </a:lnSpc>
              <a:spcBef>
                <a:spcPts val="561"/>
              </a:spcBef>
            </a:pPr>
            <a:endParaRPr b="0" lang="en-CA" sz="2800" spc="-1" strike="noStrike">
              <a:solidFill>
                <a:srgbClr val="000000"/>
              </a:solidFill>
              <a:latin typeface="Arial"/>
            </a:endParaRPr>
          </a:p>
          <a:p>
            <a:pPr>
              <a:lnSpc>
                <a:spcPct val="100000"/>
              </a:lnSpc>
              <a:spcBef>
                <a:spcPts val="561"/>
              </a:spcBef>
            </a:pPr>
            <a:endParaRPr b="0" lang="en-CA" sz="2800" spc="-1" strike="noStrike">
              <a:solidFill>
                <a:srgbClr val="000000"/>
              </a:solidFill>
              <a:latin typeface="Arial"/>
            </a:endParaRPr>
          </a:p>
          <a:p>
            <a:pPr>
              <a:lnSpc>
                <a:spcPct val="100000"/>
              </a:lnSpc>
              <a:spcBef>
                <a:spcPts val="561"/>
              </a:spcBef>
            </a:pPr>
            <a:r>
              <a:rPr b="0" lang="en-CA" sz="2800" spc="-1" strike="noStrike">
                <a:solidFill>
                  <a:srgbClr val="000000"/>
                </a:solidFill>
                <a:latin typeface="Arial"/>
                <a:ea typeface="ＭＳ Ｐゴシック"/>
              </a:rPr>
              <a:t>One billion dollars per year could support a work force of some 5000 employees.</a:t>
            </a:r>
            <a:endParaRPr b="0" lang="en-CA" sz="2800" spc="-1" strike="noStrike">
              <a:solidFill>
                <a:srgbClr val="000000"/>
              </a:solidFill>
              <a:latin typeface="Arial"/>
            </a:endParaRPr>
          </a:p>
        </p:txBody>
      </p:sp>
      <p:pic>
        <p:nvPicPr>
          <p:cNvPr id="154" name="" descr=""/>
          <p:cNvPicPr/>
          <p:nvPr/>
        </p:nvPicPr>
        <p:blipFill>
          <a:blip r:embed="rId1"/>
          <a:stretch/>
        </p:blipFill>
        <p:spPr>
          <a:xfrm>
            <a:off x="216000" y="1676520"/>
            <a:ext cx="8775720" cy="952560"/>
          </a:xfrm>
          <a:prstGeom prst="rect">
            <a:avLst/>
          </a:prstGeom>
          <a:ln>
            <a:noFill/>
          </a:ln>
        </p:spPr>
      </p:pic>
    </p:spTree>
  </p:cSld>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TextShape 1"/>
          <p:cNvSpPr txBox="1"/>
          <p:nvPr/>
        </p:nvSpPr>
        <p:spPr>
          <a:xfrm>
            <a:off x="380880" y="152280"/>
            <a:ext cx="8448480" cy="1142640"/>
          </a:xfrm>
          <a:prstGeom prst="rect">
            <a:avLst/>
          </a:prstGeom>
          <a:noFill/>
          <a:ln>
            <a:noFill/>
          </a:ln>
        </p:spPr>
        <p:txBody>
          <a:bodyPr anchor="b"/>
          <a:p>
            <a:pPr>
              <a:lnSpc>
                <a:spcPct val="100000"/>
              </a:lnSpc>
            </a:pPr>
            <a:r>
              <a:rPr b="1" lang="en-CA" sz="3400" spc="-1" strike="noStrike">
                <a:solidFill>
                  <a:srgbClr val="000000"/>
                </a:solidFill>
                <a:latin typeface="Arial"/>
                <a:ea typeface="ＭＳ Ｐゴシック"/>
              </a:rPr>
              <a:t>Example (cont)</a:t>
            </a:r>
            <a:endParaRPr b="0" lang="en-CA" sz="3400" spc="-1" strike="noStrike">
              <a:solidFill>
                <a:srgbClr val="000000"/>
              </a:solidFill>
              <a:latin typeface="Arial"/>
            </a:endParaRPr>
          </a:p>
        </p:txBody>
      </p:sp>
      <p:sp>
        <p:nvSpPr>
          <p:cNvPr id="156" name="TextShape 2"/>
          <p:cNvSpPr txBox="1"/>
          <p:nvPr/>
        </p:nvSpPr>
        <p:spPr>
          <a:xfrm>
            <a:off x="380880" y="1371600"/>
            <a:ext cx="8448480" cy="4571640"/>
          </a:xfrm>
          <a:prstGeom prst="rect">
            <a:avLst/>
          </a:prstGeom>
          <a:noFill/>
          <a:ln>
            <a:noFill/>
          </a:ln>
        </p:spPr>
        <p:txBody>
          <a:bodyPr/>
          <a:p>
            <a:pPr>
              <a:lnSpc>
                <a:spcPct val="100000"/>
              </a:lnSpc>
              <a:spcBef>
                <a:spcPts val="561"/>
              </a:spcBef>
            </a:pPr>
            <a:r>
              <a:rPr b="0" lang="en-CA" sz="2800" spc="-1" strike="noStrike">
                <a:solidFill>
                  <a:srgbClr val="000000"/>
                </a:solidFill>
                <a:latin typeface="Arial"/>
                <a:ea typeface="ＭＳ Ｐゴシック"/>
              </a:rPr>
              <a:t>Another way to put $1 billion in perspective also points out how different numbers can be, even when they sound similar (like million, billion, and trillion). Suppose you become a sports star and earn a salary of $1 million per year. How long would it take you to earn a billion dollars? We simply divide $1 billion by your salary of $1 million/year:</a:t>
            </a:r>
            <a:endParaRPr b="0" lang="en-CA" sz="2800" spc="-1" strike="noStrike">
              <a:solidFill>
                <a:srgbClr val="000000"/>
              </a:solidFill>
              <a:latin typeface="Arial"/>
            </a:endParaRPr>
          </a:p>
          <a:p>
            <a:pPr>
              <a:lnSpc>
                <a:spcPct val="100000"/>
              </a:lnSpc>
              <a:spcBef>
                <a:spcPts val="561"/>
              </a:spcBef>
            </a:pPr>
            <a:endParaRPr b="0" lang="en-CA" sz="2800" spc="-1" strike="noStrike">
              <a:solidFill>
                <a:srgbClr val="000000"/>
              </a:solidFill>
              <a:latin typeface="Arial"/>
            </a:endParaRPr>
          </a:p>
          <a:p>
            <a:pPr>
              <a:lnSpc>
                <a:spcPct val="100000"/>
              </a:lnSpc>
              <a:spcBef>
                <a:spcPts val="561"/>
              </a:spcBef>
            </a:pPr>
            <a:endParaRPr b="0" lang="en-CA" sz="2800" spc="-1" strike="noStrike">
              <a:solidFill>
                <a:srgbClr val="000000"/>
              </a:solidFill>
              <a:latin typeface="Arial"/>
            </a:endParaRPr>
          </a:p>
          <a:p>
            <a:pPr>
              <a:lnSpc>
                <a:spcPct val="100000"/>
              </a:lnSpc>
              <a:spcBef>
                <a:spcPts val="561"/>
              </a:spcBef>
            </a:pPr>
            <a:r>
              <a:rPr b="0" lang="en-CA" sz="2800" spc="-1" strike="noStrike">
                <a:solidFill>
                  <a:srgbClr val="000000"/>
                </a:solidFill>
                <a:latin typeface="Arial"/>
                <a:ea typeface="ＭＳ Ｐゴシック"/>
              </a:rPr>
              <a:t>Even at a salary of $1 million per year, earning a billion dollars would take a thousand years.</a:t>
            </a:r>
            <a:endParaRPr b="0" lang="en-CA" sz="2800" spc="-1" strike="noStrike">
              <a:solidFill>
                <a:srgbClr val="000000"/>
              </a:solidFill>
              <a:latin typeface="Arial"/>
            </a:endParaRPr>
          </a:p>
          <a:p>
            <a:pPr>
              <a:lnSpc>
                <a:spcPct val="100000"/>
              </a:lnSpc>
              <a:spcBef>
                <a:spcPts val="561"/>
              </a:spcBef>
            </a:pPr>
            <a:endParaRPr b="0" lang="en-CA" sz="2800" spc="-1" strike="noStrike">
              <a:solidFill>
                <a:srgbClr val="000000"/>
              </a:solidFill>
              <a:latin typeface="Arial"/>
            </a:endParaRPr>
          </a:p>
        </p:txBody>
      </p:sp>
      <p:pic>
        <p:nvPicPr>
          <p:cNvPr id="157" name="" descr=""/>
          <p:cNvPicPr/>
          <p:nvPr/>
        </p:nvPicPr>
        <p:blipFill>
          <a:blip r:embed="rId1"/>
          <a:stretch/>
        </p:blipFill>
        <p:spPr>
          <a:xfrm>
            <a:off x="1231920" y="4495680"/>
            <a:ext cx="6730920" cy="952560"/>
          </a:xfrm>
          <a:prstGeom prst="rect">
            <a:avLst/>
          </a:prstGeom>
          <a:ln>
            <a:noFill/>
          </a:ln>
        </p:spPr>
      </p:pic>
    </p:spTree>
  </p:cSld>
  <p:timing>
    <p:tnLst>
      <p:par>
        <p:cTn id="121" dur="indefinite" restart="never" nodeType="tmRoot">
          <p:childTnLst>
            <p:seq>
              <p:cTn id="122" dur="indefinite" nodeType="mainSeq">
                <p:childTnLst>
                  <p:par>
                    <p:cTn id="123" nodeType="clickEffect" fill="hold">
                      <p:stCondLst>
                        <p:cond delay="indefinite"/>
                      </p:stCondLst>
                      <p:childTnLst>
                        <p:par>
                          <p:cTn id="124" nodeType="withEffect" fill="hold">
                            <p:stCondLst>
                              <p:cond delay="0"/>
                            </p:stCondLst>
                            <p:childTnLst>
                              <p:par>
                                <p:cTn id="125" nodeType="clickEffect" fill="hold" presetClass="entr" presetID="1">
                                  <p:stCondLst>
                                    <p:cond delay="0"/>
                                  </p:stCondLst>
                                  <p:childTnLst>
                                    <p:set>
                                      <p:cBhvr>
                                        <p:cTn id="126" dur="1" fill="hold">
                                          <p:stCondLst>
                                            <p:cond delay="0"/>
                                          </p:stCondLst>
                                        </p:cTn>
                                        <p:tgtEl>
                                          <p:spTgt spid="-1"/>
                                        </p:tgtEl>
                                        <p:attrNameLst>
                                          <p:attrName>style.visibility</p:attrName>
                                        </p:attrNameLst>
                                      </p:cBhvr>
                                      <p:to>
                                        <p:strVal val="visible"/>
                                      </p:to>
                                    </p:set>
                                  </p:childTnLst>
                                </p:cTn>
                              </p:par>
                            </p:childTnLst>
                          </p:cTn>
                        </p:par>
                      </p:childTnLst>
                    </p:cTn>
                  </p:par>
                  <p:par>
                    <p:cTn id="127" nodeType="clickEffect" fill="hold">
                      <p:stCondLst>
                        <p:cond delay="indefinite"/>
                      </p:stCondLst>
                      <p:childTnLst>
                        <p:par>
                          <p:cTn id="128" nodeType="withEffect" fill="hold">
                            <p:stCondLst>
                              <p:cond delay="0"/>
                            </p:stCondLst>
                            <p:childTnLst>
                              <p:par>
                                <p:cTn id="129" nodeType="clickEffect" fill="hold" presetClass="entr" presetID="1">
                                  <p:stCondLst>
                                    <p:cond delay="0"/>
                                  </p:stCondLst>
                                  <p:childTnLst>
                                    <p:set>
                                      <p:cBhvr>
                                        <p:cTn id="130" dur="1" fill="hold">
                                          <p:stCondLst>
                                            <p:cond delay="0"/>
                                          </p:stCondLst>
                                        </p:cTn>
                                        <p:tgtEl>
                                          <p:spTgt spid="156">
                                            <p:txEl>
                                              <p:pRg st="353" end="449"/>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TextShape 1"/>
          <p:cNvSpPr txBox="1"/>
          <p:nvPr/>
        </p:nvSpPr>
        <p:spPr>
          <a:xfrm>
            <a:off x="380880" y="152280"/>
            <a:ext cx="8448480" cy="1142640"/>
          </a:xfrm>
          <a:prstGeom prst="rect">
            <a:avLst/>
          </a:prstGeom>
          <a:noFill/>
          <a:ln>
            <a:noFill/>
          </a:ln>
        </p:spPr>
        <p:txBody>
          <a:bodyPr anchor="b"/>
          <a:p>
            <a:pPr>
              <a:lnSpc>
                <a:spcPct val="100000"/>
              </a:lnSpc>
            </a:pPr>
            <a:r>
              <a:rPr b="1" lang="en-CA" sz="3400" spc="-1" strike="noStrike">
                <a:solidFill>
                  <a:srgbClr val="000000"/>
                </a:solidFill>
                <a:latin typeface="Arial"/>
                <a:ea typeface="ＭＳ Ｐゴシック"/>
              </a:rPr>
              <a:t>Unit 3B</a:t>
            </a:r>
            <a:endParaRPr b="0" lang="en-CA" sz="3400" spc="-1" strike="noStrike">
              <a:solidFill>
                <a:srgbClr val="000000"/>
              </a:solidFill>
              <a:latin typeface="Arial"/>
            </a:endParaRPr>
          </a:p>
        </p:txBody>
      </p:sp>
      <p:sp>
        <p:nvSpPr>
          <p:cNvPr id="105" name="TextShape 2"/>
          <p:cNvSpPr txBox="1"/>
          <p:nvPr/>
        </p:nvSpPr>
        <p:spPr>
          <a:xfrm>
            <a:off x="380880" y="1371600"/>
            <a:ext cx="8448480" cy="4571640"/>
          </a:xfrm>
          <a:prstGeom prst="rect">
            <a:avLst/>
          </a:prstGeom>
          <a:noFill/>
          <a:ln>
            <a:noFill/>
          </a:ln>
        </p:spPr>
        <p:txBody>
          <a:bodyPr anchor="ctr"/>
          <a:p>
            <a:pPr marL="343080" indent="-342720" algn="ctr">
              <a:lnSpc>
                <a:spcPct val="100000"/>
              </a:lnSpc>
              <a:spcBef>
                <a:spcPts val="1199"/>
              </a:spcBef>
            </a:pPr>
            <a:r>
              <a:rPr b="0" lang="en-CA" sz="6000" spc="-1" strike="noStrike">
                <a:solidFill>
                  <a:srgbClr val="cc0000"/>
                </a:solidFill>
                <a:latin typeface="Trebuchet MS"/>
                <a:ea typeface="ＭＳ Ｐゴシック"/>
              </a:rPr>
              <a:t>Putting Numbers</a:t>
            </a:r>
            <a:br/>
            <a:r>
              <a:rPr b="0" lang="en-CA" sz="6000" spc="-1" strike="noStrike">
                <a:solidFill>
                  <a:srgbClr val="cc0000"/>
                </a:solidFill>
                <a:latin typeface="Trebuchet MS"/>
                <a:ea typeface="ＭＳ Ｐゴシック"/>
              </a:rPr>
              <a:t>in Perspective</a:t>
            </a:r>
            <a:endParaRPr b="0" lang="en-CA" sz="6000" spc="-1" strike="noStrike">
              <a:solidFill>
                <a:srgbClr val="000000"/>
              </a:solidFill>
              <a:latin typeface="Arial"/>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TextShape 1"/>
          <p:cNvSpPr txBox="1"/>
          <p:nvPr/>
        </p:nvSpPr>
        <p:spPr>
          <a:xfrm>
            <a:off x="380880" y="152280"/>
            <a:ext cx="8448480" cy="1142640"/>
          </a:xfrm>
          <a:prstGeom prst="rect">
            <a:avLst/>
          </a:prstGeom>
          <a:noFill/>
          <a:ln>
            <a:noFill/>
          </a:ln>
        </p:spPr>
        <p:txBody>
          <a:bodyPr anchor="b"/>
          <a:p>
            <a:pPr>
              <a:lnSpc>
                <a:spcPct val="100000"/>
              </a:lnSpc>
            </a:pPr>
            <a:r>
              <a:rPr b="1" lang="en-CA" sz="3400" spc="-1" strike="noStrike">
                <a:solidFill>
                  <a:srgbClr val="000000"/>
                </a:solidFill>
                <a:latin typeface="Arial"/>
                <a:ea typeface="ＭＳ Ｐゴシック"/>
              </a:rPr>
              <a:t>Scientific Notation</a:t>
            </a:r>
            <a:endParaRPr b="0" lang="en-CA" sz="3400" spc="-1" strike="noStrike">
              <a:solidFill>
                <a:srgbClr val="000000"/>
              </a:solidFill>
              <a:latin typeface="Arial"/>
            </a:endParaRPr>
          </a:p>
        </p:txBody>
      </p:sp>
      <p:sp>
        <p:nvSpPr>
          <p:cNvPr id="107" name="TextShape 2"/>
          <p:cNvSpPr txBox="1"/>
          <p:nvPr/>
        </p:nvSpPr>
        <p:spPr>
          <a:xfrm>
            <a:off x="380880" y="1523880"/>
            <a:ext cx="8341920" cy="4571640"/>
          </a:xfrm>
          <a:prstGeom prst="rect">
            <a:avLst/>
          </a:prstGeom>
          <a:noFill/>
          <a:ln>
            <a:noFill/>
          </a:ln>
        </p:spPr>
        <p:txBody>
          <a:bodyPr/>
          <a:p>
            <a:pPr>
              <a:lnSpc>
                <a:spcPct val="100000"/>
              </a:lnSpc>
              <a:spcBef>
                <a:spcPts val="561"/>
              </a:spcBef>
            </a:pPr>
            <a:r>
              <a:rPr b="1" lang="en-CA" sz="2800" spc="-1" strike="noStrike">
                <a:solidFill>
                  <a:srgbClr val="333399"/>
                </a:solidFill>
                <a:latin typeface="Arial"/>
                <a:ea typeface="ＭＳ Ｐゴシック"/>
              </a:rPr>
              <a:t>Scientific notation</a:t>
            </a:r>
            <a:r>
              <a:rPr b="0" lang="en-CA" sz="2800" spc="-1" strike="noStrike">
                <a:solidFill>
                  <a:srgbClr val="000000"/>
                </a:solidFill>
                <a:latin typeface="Arial"/>
                <a:ea typeface="ＭＳ Ｐゴシック"/>
              </a:rPr>
              <a:t> </a:t>
            </a:r>
            <a:r>
              <a:rPr b="0" lang="en-CA" sz="2800" spc="-1" strike="noStrike">
                <a:solidFill>
                  <a:srgbClr val="000000"/>
                </a:solidFill>
                <a:latin typeface="Arial"/>
                <a:ea typeface="ＭＳ Ｐゴシック"/>
              </a:rPr>
              <a:t>is a format in which a number is expressed as a number </a:t>
            </a:r>
            <a:r>
              <a:rPr b="0" i="1" lang="en-CA" sz="2800" spc="-1" strike="noStrike">
                <a:solidFill>
                  <a:srgbClr val="000000"/>
                </a:solidFill>
                <a:latin typeface="Arial"/>
                <a:ea typeface="ＭＳ Ｐゴシック"/>
              </a:rPr>
              <a:t>between</a:t>
            </a:r>
            <a:r>
              <a:rPr b="0" lang="en-CA" sz="2800" spc="-1" strike="noStrike">
                <a:solidFill>
                  <a:srgbClr val="000000"/>
                </a:solidFill>
                <a:latin typeface="Arial"/>
                <a:ea typeface="ＭＳ Ｐゴシック"/>
              </a:rPr>
              <a:t> 1 and 10 multiplied by a power of 10.</a:t>
            </a:r>
            <a:endParaRPr b="0" lang="en-CA" sz="2800" spc="-1" strike="noStrike">
              <a:solidFill>
                <a:srgbClr val="000000"/>
              </a:solidFill>
              <a:latin typeface="Arial"/>
            </a:endParaRPr>
          </a:p>
          <a:p>
            <a:pPr>
              <a:lnSpc>
                <a:spcPct val="100000"/>
              </a:lnSpc>
              <a:spcBef>
                <a:spcPts val="561"/>
              </a:spcBef>
            </a:pPr>
            <a:endParaRPr b="0" lang="en-CA" sz="2800" spc="-1" strike="noStrike">
              <a:solidFill>
                <a:srgbClr val="000000"/>
              </a:solidFill>
              <a:latin typeface="Arial"/>
            </a:endParaRPr>
          </a:p>
          <a:p>
            <a:pPr>
              <a:lnSpc>
                <a:spcPct val="100000"/>
              </a:lnSpc>
              <a:spcBef>
                <a:spcPts val="561"/>
              </a:spcBef>
            </a:pPr>
            <a:r>
              <a:rPr b="0" lang="en-CA" sz="2800" spc="-1" strike="noStrike">
                <a:solidFill>
                  <a:srgbClr val="000000"/>
                </a:solidFill>
                <a:latin typeface="Arial"/>
                <a:ea typeface="ＭＳ Ｐゴシック"/>
              </a:rPr>
              <a:t>    </a:t>
            </a:r>
            <a:r>
              <a:rPr b="0" lang="en-CA" sz="2800" spc="-1" strike="noStrike">
                <a:solidFill>
                  <a:srgbClr val="990033"/>
                </a:solidFill>
                <a:latin typeface="Arial"/>
                <a:ea typeface="ＭＳ Ｐゴシック"/>
              </a:rPr>
              <a:t>Examples</a:t>
            </a:r>
            <a:r>
              <a:rPr b="0" lang="en-CA" sz="2800" spc="-1" strike="noStrike">
                <a:solidFill>
                  <a:srgbClr val="000000"/>
                </a:solidFill>
                <a:latin typeface="Arial"/>
                <a:ea typeface="ＭＳ Ｐゴシック"/>
              </a:rPr>
              <a:t>:</a:t>
            </a:r>
            <a:endParaRPr b="0" lang="en-CA" sz="2800" spc="-1" strike="noStrike">
              <a:solidFill>
                <a:srgbClr val="000000"/>
              </a:solidFill>
              <a:latin typeface="Arial"/>
            </a:endParaRPr>
          </a:p>
          <a:p>
            <a:pPr>
              <a:lnSpc>
                <a:spcPct val="100000"/>
              </a:lnSpc>
              <a:spcBef>
                <a:spcPts val="201"/>
              </a:spcBef>
            </a:pPr>
            <a:endParaRPr b="0" lang="en-CA" sz="2800" spc="-1" strike="noStrike">
              <a:solidFill>
                <a:srgbClr val="000000"/>
              </a:solidFill>
              <a:latin typeface="Arial"/>
            </a:endParaRPr>
          </a:p>
          <a:p>
            <a:pPr>
              <a:lnSpc>
                <a:spcPct val="100000"/>
              </a:lnSpc>
              <a:spcBef>
                <a:spcPts val="561"/>
              </a:spcBef>
            </a:pPr>
            <a:r>
              <a:rPr b="0" lang="en-CA" sz="2800" spc="-1" strike="noStrike">
                <a:solidFill>
                  <a:srgbClr val="000000"/>
                </a:solidFill>
                <a:latin typeface="Arial"/>
                <a:ea typeface="ＭＳ Ｐゴシック"/>
              </a:rPr>
              <a:t>    </a:t>
            </a:r>
            <a:r>
              <a:rPr b="0" lang="en-CA" sz="2800" spc="-1" strike="noStrike">
                <a:solidFill>
                  <a:srgbClr val="000000"/>
                </a:solidFill>
                <a:latin typeface="Arial"/>
                <a:ea typeface="ＭＳ Ｐゴシック"/>
              </a:rPr>
              <a:t>6,700,000,000 in scientific notation is 6.7 </a:t>
            </a:r>
            <a:r>
              <a:rPr b="0" lang="en-CA" sz="2800" spc="-1" strike="noStrike">
                <a:solidFill>
                  <a:srgbClr val="000000"/>
                </a:solidFill>
                <a:latin typeface="Symbol"/>
                <a:ea typeface="ＭＳ Ｐゴシック"/>
              </a:rPr>
              <a:t></a:t>
            </a:r>
            <a:r>
              <a:rPr b="0" lang="en-CA" sz="2800" spc="-1" strike="noStrike">
                <a:solidFill>
                  <a:srgbClr val="000000"/>
                </a:solidFill>
                <a:latin typeface="Arial"/>
                <a:ea typeface="ＭＳ Ｐゴシック"/>
              </a:rPr>
              <a:t> 10</a:t>
            </a:r>
            <a:r>
              <a:rPr b="0" lang="en-CA" sz="2800" spc="-1" strike="noStrike" baseline="30000">
                <a:solidFill>
                  <a:srgbClr val="000000"/>
                </a:solidFill>
                <a:latin typeface="Arial"/>
                <a:ea typeface="ＭＳ Ｐゴシック"/>
              </a:rPr>
              <a:t>9</a:t>
            </a:r>
            <a:endParaRPr b="0" lang="en-CA" sz="2800" spc="-1" strike="noStrike">
              <a:solidFill>
                <a:srgbClr val="000000"/>
              </a:solidFill>
              <a:latin typeface="Arial"/>
            </a:endParaRPr>
          </a:p>
          <a:p>
            <a:pPr>
              <a:lnSpc>
                <a:spcPct val="100000"/>
              </a:lnSpc>
              <a:spcBef>
                <a:spcPts val="561"/>
              </a:spcBef>
            </a:pPr>
            <a:endParaRPr b="0" lang="en-CA" sz="2800" spc="-1" strike="noStrike">
              <a:solidFill>
                <a:srgbClr val="000000"/>
              </a:solidFill>
              <a:latin typeface="Arial"/>
            </a:endParaRPr>
          </a:p>
          <a:p>
            <a:pPr>
              <a:lnSpc>
                <a:spcPct val="100000"/>
              </a:lnSpc>
              <a:spcBef>
                <a:spcPts val="561"/>
              </a:spcBef>
            </a:pPr>
            <a:r>
              <a:rPr b="0" lang="en-CA" sz="2800" spc="-1" strike="noStrike">
                <a:solidFill>
                  <a:srgbClr val="000000"/>
                </a:solidFill>
                <a:latin typeface="Arial"/>
                <a:ea typeface="ＭＳ Ｐゴシック"/>
              </a:rPr>
              <a:t>    </a:t>
            </a:r>
            <a:r>
              <a:rPr b="0" lang="en-CA" sz="2800" spc="-1" strike="noStrike">
                <a:solidFill>
                  <a:srgbClr val="000000"/>
                </a:solidFill>
                <a:latin typeface="Arial"/>
                <a:ea typeface="ＭＳ Ｐゴシック"/>
              </a:rPr>
              <a:t>0.000000000000002 is 2.0 </a:t>
            </a:r>
            <a:r>
              <a:rPr b="0" lang="en-CA" sz="2800" spc="-1" strike="noStrike">
                <a:solidFill>
                  <a:srgbClr val="000000"/>
                </a:solidFill>
                <a:latin typeface="Symbol"/>
                <a:ea typeface="ＭＳ Ｐゴシック"/>
              </a:rPr>
              <a:t></a:t>
            </a:r>
            <a:r>
              <a:rPr b="0" lang="en-CA" sz="2800" spc="-1" strike="noStrike">
                <a:solidFill>
                  <a:srgbClr val="000000"/>
                </a:solidFill>
                <a:latin typeface="Arial"/>
                <a:ea typeface="ＭＳ Ｐゴシック"/>
              </a:rPr>
              <a:t> 10</a:t>
            </a:r>
            <a:r>
              <a:rPr b="0" lang="en-CA" sz="2800" spc="-1" strike="noStrike" baseline="30000">
                <a:solidFill>
                  <a:srgbClr val="000000"/>
                </a:solidFill>
                <a:latin typeface="Symbol"/>
                <a:ea typeface="ＭＳ Ｐゴシック"/>
              </a:rPr>
              <a:t></a:t>
            </a:r>
            <a:r>
              <a:rPr b="0" lang="en-CA" sz="2800" spc="-1" strike="noStrike" baseline="30000">
                <a:solidFill>
                  <a:srgbClr val="000000"/>
                </a:solidFill>
                <a:latin typeface="Arial"/>
                <a:ea typeface="ＭＳ Ｐゴシック"/>
              </a:rPr>
              <a:t>15</a:t>
            </a:r>
            <a:endParaRPr b="0" lang="en-CA" sz="2800" spc="-1" strike="noStrike">
              <a:solidFill>
                <a:srgbClr val="000000"/>
              </a:solidFill>
              <a:latin typeface="Arial"/>
            </a:endParaRPr>
          </a:p>
        </p:txBody>
      </p:sp>
    </p:spTree>
  </p:cSld>
  <p:timing>
    <p:tnLst>
      <p:par>
        <p:cTn id="5" dur="indefinite" restart="never" nodeType="tmRoot">
          <p:childTnLst>
            <p:seq>
              <p:cTn id="6" dur="indefinite" nodeType="mainSeq">
                <p:childTnLst>
                  <p:par>
                    <p:cTn id="7" nodeType="clickEffect" fill="hold">
                      <p:stCondLst>
                        <p:cond delay="indefinite"/>
                      </p:stCondLst>
                      <p:childTnLst>
                        <p:par>
                          <p:cTn id="8" nodeType="withEffect" fill="hold">
                            <p:stCondLst>
                              <p:cond delay="0"/>
                            </p:stCondLst>
                            <p:childTnLst>
                              <p:par>
                                <p:cTn id="9" nodeType="clickEffect" fill="hold" presetClass="entr" presetID="2" presetSubtype="4">
                                  <p:stCondLst>
                                    <p:cond delay="0"/>
                                  </p:stCondLst>
                                  <p:childTnLst>
                                    <p:set>
                                      <p:cBhvr>
                                        <p:cTn id="10" dur="1" fill="hold">
                                          <p:stCondLst>
                                            <p:cond delay="0"/>
                                          </p:stCondLst>
                                        </p:cTn>
                                        <p:tgtEl>
                                          <p:spTgt spid="107">
                                            <p:txEl>
                                              <p:pRg st="122" end="136"/>
                                            </p:txEl>
                                          </p:spTgt>
                                        </p:tgtEl>
                                        <p:attrNameLst>
                                          <p:attrName>style.visibility</p:attrName>
                                        </p:attrNameLst>
                                      </p:cBhvr>
                                      <p:to>
                                        <p:strVal val="visible"/>
                                      </p:to>
                                    </p:set>
                                    <p:anim calcmode="lin" valueType="num">
                                      <p:cBhvr additive="repl">
                                        <p:cTn id="11" dur="500" fill="hold"/>
                                        <p:tgtEl>
                                          <p:spTgt spid="107">
                                            <p:txEl>
                                              <p:pRg st="122" end="136"/>
                                            </p:txEl>
                                          </p:spTgt>
                                        </p:tgtEl>
                                        <p:attrNameLst>
                                          <p:attrName>ppt_x</p:attrName>
                                        </p:attrNameLst>
                                      </p:cBhvr>
                                      <p:tavLst>
                                        <p:tav tm="0">
                                          <p:val>
                                            <p:strVal val="#ppt_x"/>
                                          </p:val>
                                        </p:tav>
                                        <p:tav tm="100000">
                                          <p:val>
                                            <p:strVal val="#ppt_x"/>
                                          </p:val>
                                        </p:tav>
                                      </p:tavLst>
                                    </p:anim>
                                    <p:anim calcmode="lin" valueType="num">
                                      <p:cBhvr additive="repl">
                                        <p:cTn id="12" dur="500" fill="hold"/>
                                        <p:tgtEl>
                                          <p:spTgt spid="107">
                                            <p:txEl>
                                              <p:pRg st="122" end="136"/>
                                            </p:txEl>
                                          </p:spTgt>
                                        </p:tgtEl>
                                        <p:attrNameLst>
                                          <p:attrName>ppt_y</p:attrName>
                                        </p:attrNameLst>
                                      </p:cBhvr>
                                      <p:tavLst>
                                        <p:tav tm="0">
                                          <p:val>
                                            <p:strVal val="1+#ppt_h/2"/>
                                          </p:val>
                                        </p:tav>
                                        <p:tav tm="100000">
                                          <p:val>
                                            <p:strVal val="#ppt_y"/>
                                          </p:val>
                                        </p:tav>
                                      </p:tavLst>
                                    </p:anim>
                                  </p:childTnLst>
                                </p:cTn>
                              </p:par>
                              <p:par>
                                <p:cTn id="13" nodeType="withEffect" fill="hold" presetClass="entr" presetID="2" presetSubtype="4">
                                  <p:stCondLst>
                                    <p:cond delay="0"/>
                                  </p:stCondLst>
                                  <p:childTnLst>
                                    <p:set>
                                      <p:cBhvr>
                                        <p:cTn id="14" dur="1" fill="hold">
                                          <p:stCondLst>
                                            <p:cond delay="0"/>
                                          </p:stCondLst>
                                        </p:cTn>
                                        <p:tgtEl>
                                          <p:spTgt spid="107">
                                            <p:txEl>
                                              <p:pRg st="137" end="191"/>
                                            </p:txEl>
                                          </p:spTgt>
                                        </p:tgtEl>
                                        <p:attrNameLst>
                                          <p:attrName>style.visibility</p:attrName>
                                        </p:attrNameLst>
                                      </p:cBhvr>
                                      <p:to>
                                        <p:strVal val="visible"/>
                                      </p:to>
                                    </p:set>
                                    <p:anim calcmode="lin" valueType="num">
                                      <p:cBhvr additive="repl">
                                        <p:cTn id="15" dur="500" fill="hold"/>
                                        <p:tgtEl>
                                          <p:spTgt spid="107">
                                            <p:txEl>
                                              <p:pRg st="137" end="191"/>
                                            </p:txEl>
                                          </p:spTgt>
                                        </p:tgtEl>
                                        <p:attrNameLst>
                                          <p:attrName>ppt_x</p:attrName>
                                        </p:attrNameLst>
                                      </p:cBhvr>
                                      <p:tavLst>
                                        <p:tav tm="0">
                                          <p:val>
                                            <p:strVal val="#ppt_x"/>
                                          </p:val>
                                        </p:tav>
                                        <p:tav tm="100000">
                                          <p:val>
                                            <p:strVal val="#ppt_x"/>
                                          </p:val>
                                        </p:tav>
                                      </p:tavLst>
                                    </p:anim>
                                    <p:anim calcmode="lin" valueType="num">
                                      <p:cBhvr additive="repl">
                                        <p:cTn id="16" dur="500" fill="hold"/>
                                        <p:tgtEl>
                                          <p:spTgt spid="107">
                                            <p:txEl>
                                              <p:pRg st="137" end="191"/>
                                            </p:txEl>
                                          </p:spTgt>
                                        </p:tgtEl>
                                        <p:attrNameLst>
                                          <p:attrName>ppt_y</p:attrName>
                                        </p:attrNameLst>
                                      </p:cBhvr>
                                      <p:tavLst>
                                        <p:tav tm="0">
                                          <p:val>
                                            <p:strVal val="1+#ppt_h/2"/>
                                          </p:val>
                                        </p:tav>
                                        <p:tav tm="100000">
                                          <p:val>
                                            <p:strVal val="#ppt_y"/>
                                          </p:val>
                                        </p:tav>
                                      </p:tavLst>
                                    </p:anim>
                                  </p:childTnLst>
                                </p:cTn>
                              </p:par>
                              <p:par>
                                <p:cTn id="17" nodeType="withEffect" fill="hold" presetClass="entr" presetID="2" presetSubtype="4">
                                  <p:stCondLst>
                                    <p:cond delay="0"/>
                                  </p:stCondLst>
                                  <p:childTnLst>
                                    <p:set>
                                      <p:cBhvr>
                                        <p:cTn id="18" dur="1" fill="hold">
                                          <p:stCondLst>
                                            <p:cond delay="0"/>
                                          </p:stCondLst>
                                        </p:cTn>
                                        <p:tgtEl>
                                          <p:spTgt spid="107">
                                            <p:txEl>
                                              <p:pRg st="192" end="229"/>
                                            </p:txEl>
                                          </p:spTgt>
                                        </p:tgtEl>
                                        <p:attrNameLst>
                                          <p:attrName>style.visibility</p:attrName>
                                        </p:attrNameLst>
                                      </p:cBhvr>
                                      <p:to>
                                        <p:strVal val="visible"/>
                                      </p:to>
                                    </p:set>
                                    <p:anim calcmode="lin" valueType="num">
                                      <p:cBhvr additive="repl">
                                        <p:cTn id="19" dur="500" fill="hold"/>
                                        <p:tgtEl>
                                          <p:spTgt spid="107">
                                            <p:txEl>
                                              <p:pRg st="192" end="229"/>
                                            </p:txEl>
                                          </p:spTgt>
                                        </p:tgtEl>
                                        <p:attrNameLst>
                                          <p:attrName>ppt_x</p:attrName>
                                        </p:attrNameLst>
                                      </p:cBhvr>
                                      <p:tavLst>
                                        <p:tav tm="0">
                                          <p:val>
                                            <p:strVal val="#ppt_x"/>
                                          </p:val>
                                        </p:tav>
                                        <p:tav tm="100000">
                                          <p:val>
                                            <p:strVal val="#ppt_x"/>
                                          </p:val>
                                        </p:tav>
                                      </p:tavLst>
                                    </p:anim>
                                    <p:anim calcmode="lin" valueType="num">
                                      <p:cBhvr additive="repl">
                                        <p:cTn id="20" dur="500" fill="hold"/>
                                        <p:tgtEl>
                                          <p:spTgt spid="107">
                                            <p:txEl>
                                              <p:pRg st="192" end="22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CustomShape 1"/>
          <p:cNvSpPr/>
          <p:nvPr/>
        </p:nvSpPr>
        <p:spPr>
          <a:xfrm>
            <a:off x="365040" y="1447920"/>
            <a:ext cx="8473680" cy="2223360"/>
          </a:xfrm>
          <a:prstGeom prst="rect">
            <a:avLst/>
          </a:prstGeom>
          <a:noFill/>
          <a:ln>
            <a:noFill/>
          </a:ln>
        </p:spPr>
        <p:style>
          <a:lnRef idx="0"/>
          <a:fillRef idx="0"/>
          <a:effectRef idx="0"/>
          <a:fontRef idx="minor"/>
        </p:style>
        <p:txBody>
          <a:bodyPr lIns="90000" rIns="90000" tIns="45000" bIns="45000"/>
          <a:p>
            <a:pPr>
              <a:lnSpc>
                <a:spcPct val="100000"/>
              </a:lnSpc>
              <a:spcBef>
                <a:spcPts val="839"/>
              </a:spcBef>
            </a:pPr>
            <a:r>
              <a:rPr b="0" i="1" lang="en-US" sz="2800" spc="-1" strike="noStrike">
                <a:solidFill>
                  <a:srgbClr val="000000"/>
                </a:solidFill>
                <a:latin typeface="Arial"/>
                <a:ea typeface="ＭＳ Ｐゴシック"/>
              </a:rPr>
              <a:t>Perspective through estimation</a:t>
            </a:r>
            <a:endParaRPr b="0" lang="en-US" sz="2800" spc="-1" strike="noStrike">
              <a:latin typeface="Arial"/>
            </a:endParaRPr>
          </a:p>
          <a:p>
            <a:pPr>
              <a:lnSpc>
                <a:spcPct val="100000"/>
              </a:lnSpc>
            </a:pPr>
            <a:r>
              <a:rPr b="0" lang="en-US" sz="2800" spc="-1" strike="noStrike">
                <a:solidFill>
                  <a:srgbClr val="000000"/>
                </a:solidFill>
                <a:latin typeface="Arial"/>
                <a:ea typeface="ＭＳ Ｐゴシック"/>
              </a:rPr>
              <a:t>	</a:t>
            </a:r>
            <a:r>
              <a:rPr b="0" lang="en-US" sz="2800" spc="-1" strike="noStrike">
                <a:solidFill>
                  <a:srgbClr val="000000"/>
                </a:solidFill>
                <a:latin typeface="Arial"/>
                <a:ea typeface="ＭＳ Ｐゴシック"/>
              </a:rPr>
              <a:t>An </a:t>
            </a:r>
            <a:r>
              <a:rPr b="1" lang="en-US" sz="2800" spc="-1" strike="noStrike">
                <a:solidFill>
                  <a:srgbClr val="333399"/>
                </a:solidFill>
                <a:latin typeface="Arial"/>
                <a:ea typeface="ＭＳ Ｐゴシック"/>
              </a:rPr>
              <a:t>order of magnitude</a:t>
            </a:r>
            <a:r>
              <a:rPr b="0" lang="en-US" sz="2800" spc="-1" strike="noStrike">
                <a:solidFill>
                  <a:srgbClr val="000000"/>
                </a:solidFill>
                <a:latin typeface="Arial"/>
                <a:ea typeface="ＭＳ Ｐゴシック"/>
              </a:rPr>
              <a:t> estimate specifies a </a:t>
            </a:r>
            <a:r>
              <a:rPr b="0" lang="en-US" sz="2800" spc="-1" strike="noStrike">
                <a:solidFill>
                  <a:srgbClr val="000000"/>
                </a:solidFill>
                <a:latin typeface="Arial"/>
                <a:ea typeface="ＭＳ Ｐゴシック"/>
              </a:rPr>
              <a:t>	</a:t>
            </a:r>
            <a:r>
              <a:rPr b="0" lang="en-US" sz="2800" spc="-1" strike="noStrike">
                <a:solidFill>
                  <a:srgbClr val="000000"/>
                </a:solidFill>
                <a:latin typeface="Arial"/>
                <a:ea typeface="ＭＳ Ｐゴシック"/>
              </a:rPr>
              <a:t>broad range of values, usually within one or </a:t>
            </a:r>
            <a:r>
              <a:rPr b="0" lang="en-US" sz="2800" spc="-1" strike="noStrike">
                <a:solidFill>
                  <a:srgbClr val="000000"/>
                </a:solidFill>
                <a:latin typeface="Arial"/>
                <a:ea typeface="ＭＳ Ｐゴシック"/>
              </a:rPr>
              <a:t>	</a:t>
            </a:r>
            <a:r>
              <a:rPr b="0" lang="en-US" sz="2800" spc="-1" strike="noStrike">
                <a:solidFill>
                  <a:srgbClr val="000000"/>
                </a:solidFill>
                <a:latin typeface="Arial"/>
                <a:ea typeface="ＭＳ Ｐゴシック"/>
              </a:rPr>
              <a:t>two powers of ten, such as “in the ten </a:t>
            </a:r>
            <a:r>
              <a:rPr b="0" lang="en-US" sz="2800" spc="-1" strike="noStrike">
                <a:solidFill>
                  <a:srgbClr val="000000"/>
                </a:solidFill>
                <a:latin typeface="Arial"/>
                <a:ea typeface="ＭＳ Ｐゴシック"/>
              </a:rPr>
              <a:t>	</a:t>
            </a:r>
            <a:r>
              <a:rPr b="0" lang="en-US" sz="2800" spc="-1" strike="noStrike">
                <a:solidFill>
                  <a:srgbClr val="000000"/>
                </a:solidFill>
                <a:latin typeface="Arial"/>
                <a:ea typeface="ＭＳ Ｐゴシック"/>
              </a:rPr>
              <a:t>thousands” or “in the millions.”.</a:t>
            </a:r>
            <a:endParaRPr b="0" lang="en-US" sz="2800" spc="-1" strike="noStrike">
              <a:latin typeface="Arial"/>
            </a:endParaRPr>
          </a:p>
        </p:txBody>
      </p:sp>
      <p:sp>
        <p:nvSpPr>
          <p:cNvPr id="109" name="TextShape 2"/>
          <p:cNvSpPr txBox="1"/>
          <p:nvPr/>
        </p:nvSpPr>
        <p:spPr>
          <a:xfrm>
            <a:off x="380880" y="152280"/>
            <a:ext cx="8448480" cy="1142640"/>
          </a:xfrm>
          <a:prstGeom prst="rect">
            <a:avLst/>
          </a:prstGeom>
          <a:noFill/>
          <a:ln>
            <a:noFill/>
          </a:ln>
        </p:spPr>
        <p:txBody>
          <a:bodyPr anchor="b"/>
          <a:p>
            <a:pPr>
              <a:lnSpc>
                <a:spcPct val="100000"/>
              </a:lnSpc>
            </a:pPr>
            <a:r>
              <a:rPr b="1" lang="en-CA" sz="3400" spc="-1" strike="noStrike">
                <a:solidFill>
                  <a:srgbClr val="000000"/>
                </a:solidFill>
                <a:latin typeface="Arial"/>
                <a:ea typeface="ＭＳ Ｐゴシック"/>
              </a:rPr>
              <a:t>Giving Meaning to Numbers</a:t>
            </a:r>
            <a:endParaRPr b="0" lang="en-CA" sz="3400" spc="-1" strike="noStrike">
              <a:solidFill>
                <a:srgbClr val="000000"/>
              </a:solidFill>
              <a:latin typeface="Arial"/>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CustomShape 1"/>
          <p:cNvSpPr/>
          <p:nvPr/>
        </p:nvSpPr>
        <p:spPr>
          <a:xfrm>
            <a:off x="365040" y="1447920"/>
            <a:ext cx="8473680" cy="2329920"/>
          </a:xfrm>
          <a:prstGeom prst="rect">
            <a:avLst/>
          </a:prstGeom>
          <a:noFill/>
          <a:ln>
            <a:noFill/>
          </a:ln>
        </p:spPr>
        <p:style>
          <a:lnRef idx="0"/>
          <a:fillRef idx="0"/>
          <a:effectRef idx="0"/>
          <a:fontRef idx="minor"/>
        </p:style>
        <p:txBody>
          <a:bodyPr lIns="90000" rIns="90000" tIns="45000" bIns="45000"/>
          <a:p>
            <a:pPr>
              <a:lnSpc>
                <a:spcPct val="100000"/>
              </a:lnSpc>
              <a:spcBef>
                <a:spcPts val="839"/>
              </a:spcBef>
            </a:pPr>
            <a:r>
              <a:rPr b="0" lang="en-US" sz="2800" spc="-1" strike="noStrike">
                <a:solidFill>
                  <a:srgbClr val="000000"/>
                </a:solidFill>
                <a:latin typeface="Arial"/>
                <a:ea typeface="ＭＳ Ｐゴシック"/>
              </a:rPr>
              <a:t>Is the total annual ice cream spending in the United States measured in thousands of dollars, millions of dollars, or billions of dollars?</a:t>
            </a:r>
            <a:endParaRPr b="0" lang="en-US" sz="2800" spc="-1" strike="noStrike">
              <a:latin typeface="Arial"/>
            </a:endParaRPr>
          </a:p>
          <a:p>
            <a:pPr>
              <a:lnSpc>
                <a:spcPct val="100000"/>
              </a:lnSpc>
              <a:spcBef>
                <a:spcPts val="839"/>
              </a:spcBef>
            </a:pPr>
            <a:r>
              <a:rPr b="0" lang="en-US" sz="2800" spc="-1" strike="noStrike">
                <a:solidFill>
                  <a:srgbClr val="000000"/>
                </a:solidFill>
                <a:latin typeface="Arial"/>
                <a:ea typeface="ＭＳ Ｐゴシック"/>
              </a:rPr>
              <a:t>"Reasonably guess that an average person has something like 50 servings of ice cream per year."</a:t>
            </a:r>
            <a:endParaRPr b="0" lang="en-US" sz="2800" spc="-1" strike="noStrike">
              <a:latin typeface="Arial"/>
            </a:endParaRPr>
          </a:p>
        </p:txBody>
      </p:sp>
      <p:sp>
        <p:nvSpPr>
          <p:cNvPr id="111" name="TextShape 2"/>
          <p:cNvSpPr txBox="1"/>
          <p:nvPr/>
        </p:nvSpPr>
        <p:spPr>
          <a:xfrm>
            <a:off x="380880" y="152280"/>
            <a:ext cx="8448480" cy="1142640"/>
          </a:xfrm>
          <a:prstGeom prst="rect">
            <a:avLst/>
          </a:prstGeom>
          <a:noFill/>
          <a:ln>
            <a:noFill/>
          </a:ln>
        </p:spPr>
        <p:txBody>
          <a:bodyPr anchor="b"/>
          <a:p>
            <a:pPr>
              <a:lnSpc>
                <a:spcPct val="100000"/>
              </a:lnSpc>
            </a:pPr>
            <a:r>
              <a:rPr b="1" lang="en-CA" sz="3400" spc="-1" strike="noStrike">
                <a:solidFill>
                  <a:srgbClr val="000000"/>
                </a:solidFill>
                <a:latin typeface="Arial"/>
                <a:ea typeface="ＭＳ Ｐゴシック"/>
              </a:rPr>
              <a:t>Example</a:t>
            </a:r>
            <a:endParaRPr b="0" lang="en-CA" sz="3400" spc="-1" strike="noStrike">
              <a:solidFill>
                <a:srgbClr val="000000"/>
              </a:solidFill>
              <a:latin typeface="Arial"/>
            </a:endParaRPr>
          </a:p>
        </p:txBody>
      </p:sp>
      <p:pic>
        <p:nvPicPr>
          <p:cNvPr id="112" name="" descr=""/>
          <p:cNvPicPr/>
          <p:nvPr/>
        </p:nvPicPr>
        <p:blipFill>
          <a:blip r:embed="rId1"/>
          <a:stretch/>
        </p:blipFill>
        <p:spPr>
          <a:xfrm>
            <a:off x="1079640" y="4038480"/>
            <a:ext cx="7023240" cy="838080"/>
          </a:xfrm>
          <a:prstGeom prst="rect">
            <a:avLst/>
          </a:prstGeom>
          <a:ln>
            <a:noFill/>
          </a:ln>
        </p:spPr>
      </p:pic>
      <p:pic>
        <p:nvPicPr>
          <p:cNvPr id="113" name="" descr=""/>
          <p:cNvPicPr/>
          <p:nvPr/>
        </p:nvPicPr>
        <p:blipFill>
          <a:blip r:embed="rId2"/>
          <a:stretch/>
        </p:blipFill>
        <p:spPr>
          <a:xfrm>
            <a:off x="2502000" y="5143680"/>
            <a:ext cx="4330800" cy="939960"/>
          </a:xfrm>
          <a:prstGeom prst="rect">
            <a:avLst/>
          </a:prstGeom>
          <a:ln>
            <a:noFill/>
          </a:ln>
        </p:spPr>
      </p:pic>
    </p:spTree>
  </p:cSld>
  <p:timing>
    <p:tnLst>
      <p:par>
        <p:cTn id="23" dur="indefinite" restart="never" nodeType="tmRoot">
          <p:childTnLst>
            <p:seq>
              <p:cTn id="24" dur="indefinite" nodeType="mainSeq">
                <p:childTnLst>
                  <p:par>
                    <p:cTn id="25" nodeType="clickEffect" fill="hold">
                      <p:stCondLst>
                        <p:cond delay="indefinite"/>
                      </p:stCondLst>
                      <p:childTnLst>
                        <p:par>
                          <p:cTn id="26" nodeType="withEffect" fill="hold">
                            <p:stCondLst>
                              <p:cond delay="0"/>
                            </p:stCondLst>
                            <p:childTnLst>
                              <p:par>
                                <p:cTn id="27" nodeType="clickEffect" fill="hold" presetClass="entr" presetID="2" presetSubtype="4">
                                  <p:stCondLst>
                                    <p:cond delay="0"/>
                                  </p:stCondLst>
                                  <p:childTnLst>
                                    <p:set>
                                      <p:cBhvr>
                                        <p:cTn id="28" dur="1" fill="hold">
                                          <p:stCondLst>
                                            <p:cond delay="0"/>
                                          </p:stCondLst>
                                        </p:cTn>
                                        <p:tgtEl>
                                          <p:spTgt spid="-1"/>
                                        </p:tgtEl>
                                        <p:attrNameLst>
                                          <p:attrName>style.visibility</p:attrName>
                                        </p:attrNameLst>
                                      </p:cBhvr>
                                      <p:to>
                                        <p:strVal val="visible"/>
                                      </p:to>
                                    </p:set>
                                    <p:anim calcmode="lin" valueType="num">
                                      <p:cBhvr additive="repl">
                                        <p:cTn id="29" dur="500" fill="hold"/>
                                        <p:tgtEl>
                                          <p:spTgt spid="-1"/>
                                        </p:tgtEl>
                                        <p:attrNameLst>
                                          <p:attrName>ppt_x</p:attrName>
                                        </p:attrNameLst>
                                      </p:cBhvr>
                                      <p:tavLst>
                                        <p:tav tm="0">
                                          <p:val>
                                            <p:strVal val="#ppt_x"/>
                                          </p:val>
                                        </p:tav>
                                        <p:tav tm="100000">
                                          <p:val>
                                            <p:strVal val="#ppt_x"/>
                                          </p:val>
                                        </p:tav>
                                      </p:tavLst>
                                    </p:anim>
                                    <p:anim calcmode="lin" valueType="num">
                                      <p:cBhvr additive="repl">
                                        <p:cTn id="30" dur="500" fill="hold"/>
                                        <p:tgtEl>
                                          <p:spTgt spid="-1"/>
                                        </p:tgtEl>
                                        <p:attrNameLst>
                                          <p:attrName>ppt_y</p:attrName>
                                        </p:attrNameLst>
                                      </p:cBhvr>
                                      <p:tavLst>
                                        <p:tav tm="0">
                                          <p:val>
                                            <p:strVal val="1+#ppt_h/2"/>
                                          </p:val>
                                        </p:tav>
                                        <p:tav tm="100000">
                                          <p:val>
                                            <p:strVal val="#ppt_y"/>
                                          </p:val>
                                        </p:tav>
                                      </p:tavLst>
                                    </p:anim>
                                  </p:childTnLst>
                                </p:cTn>
                              </p:par>
                            </p:childTnLst>
                          </p:cTn>
                        </p:par>
                      </p:childTnLst>
                    </p:cTn>
                  </p:par>
                  <p:par>
                    <p:cTn id="31" nodeType="clickEffect" fill="hold">
                      <p:stCondLst>
                        <p:cond delay="indefinite"/>
                      </p:stCondLst>
                      <p:childTnLst>
                        <p:par>
                          <p:cTn id="32" nodeType="withEffect" fill="hold">
                            <p:stCondLst>
                              <p:cond delay="0"/>
                            </p:stCondLst>
                            <p:childTnLst>
                              <p:par>
                                <p:cTn id="33" nodeType="clickEffect" fill="hold" presetClass="entr" presetID="2" presetSubtype="4">
                                  <p:stCondLst>
                                    <p:cond delay="0"/>
                                  </p:stCondLst>
                                  <p:childTnLst>
                                    <p:set>
                                      <p:cBhvr>
                                        <p:cTn id="34" dur="1" fill="hold">
                                          <p:stCondLst>
                                            <p:cond delay="0"/>
                                          </p:stCondLst>
                                        </p:cTn>
                                        <p:tgtEl>
                                          <p:spTgt spid="-1"/>
                                        </p:tgtEl>
                                        <p:attrNameLst>
                                          <p:attrName>style.visibility</p:attrName>
                                        </p:attrNameLst>
                                      </p:cBhvr>
                                      <p:to>
                                        <p:strVal val="visible"/>
                                      </p:to>
                                    </p:set>
                                    <p:anim calcmode="lin" valueType="num">
                                      <p:cBhvr additive="repl">
                                        <p:cTn id="35" dur="500" fill="hold"/>
                                        <p:tgtEl>
                                          <p:spTgt spid="-1"/>
                                        </p:tgtEl>
                                        <p:attrNameLst>
                                          <p:attrName>ppt_x</p:attrName>
                                        </p:attrNameLst>
                                      </p:cBhvr>
                                      <p:tavLst>
                                        <p:tav tm="0">
                                          <p:val>
                                            <p:strVal val="#ppt_x"/>
                                          </p:val>
                                        </p:tav>
                                        <p:tav tm="100000">
                                          <p:val>
                                            <p:strVal val="#ppt_x"/>
                                          </p:val>
                                        </p:tav>
                                      </p:tavLst>
                                    </p:anim>
                                    <p:anim calcmode="lin" valueType="num">
                                      <p:cBhvr additive="repl">
                                        <p:cTn id="36" dur="500" fill="hold"/>
                                        <p:tgtEl>
                                          <p:spTgt spid="-1"/>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CustomShape 1"/>
          <p:cNvSpPr/>
          <p:nvPr/>
        </p:nvSpPr>
        <p:spPr>
          <a:xfrm>
            <a:off x="56880" y="1397160"/>
            <a:ext cx="6161400" cy="516960"/>
          </a:xfrm>
          <a:prstGeom prst="rect">
            <a:avLst/>
          </a:prstGeom>
          <a:noFill/>
          <a:ln>
            <a:noFill/>
          </a:ln>
        </p:spPr>
        <p:style>
          <a:lnRef idx="0"/>
          <a:fillRef idx="0"/>
          <a:effectRef idx="0"/>
          <a:fontRef idx="minor"/>
        </p:style>
        <p:txBody>
          <a:bodyPr wrap="none" lIns="90000" rIns="90000" tIns="45000" bIns="45000"/>
          <a:p>
            <a:pPr marL="347760" indent="-347400" algn="ctr">
              <a:lnSpc>
                <a:spcPct val="100000"/>
              </a:lnSpc>
              <a:spcBef>
                <a:spcPts val="561"/>
              </a:spcBef>
            </a:pPr>
            <a:r>
              <a:rPr b="0" i="1" lang="en-US" sz="2800" spc="-1" strike="noStrike">
                <a:solidFill>
                  <a:srgbClr val="000000"/>
                </a:solidFill>
                <a:latin typeface="Arial"/>
                <a:ea typeface="ＭＳ Ｐゴシック"/>
              </a:rPr>
              <a:t>Perspective through comparisons</a:t>
            </a:r>
            <a:endParaRPr b="0" lang="en-US" sz="2800" spc="-1" strike="noStrike">
              <a:latin typeface="Arial"/>
            </a:endParaRPr>
          </a:p>
        </p:txBody>
      </p:sp>
      <p:sp>
        <p:nvSpPr>
          <p:cNvPr id="115" name="TextShape 2"/>
          <p:cNvSpPr txBox="1"/>
          <p:nvPr/>
        </p:nvSpPr>
        <p:spPr>
          <a:xfrm>
            <a:off x="380880" y="152280"/>
            <a:ext cx="8448480" cy="1142640"/>
          </a:xfrm>
          <a:prstGeom prst="rect">
            <a:avLst/>
          </a:prstGeom>
          <a:noFill/>
          <a:ln>
            <a:noFill/>
          </a:ln>
        </p:spPr>
        <p:txBody>
          <a:bodyPr anchor="b"/>
          <a:p>
            <a:pPr>
              <a:lnSpc>
                <a:spcPct val="100000"/>
              </a:lnSpc>
            </a:pPr>
            <a:r>
              <a:rPr b="1" lang="en-CA" sz="3400" spc="-1" strike="noStrike">
                <a:solidFill>
                  <a:srgbClr val="000000"/>
                </a:solidFill>
                <a:latin typeface="Arial"/>
                <a:ea typeface="ＭＳ Ｐゴシック"/>
              </a:rPr>
              <a:t>Giving Meaning to Numbers</a:t>
            </a:r>
            <a:endParaRPr b="0" lang="en-CA" sz="3400" spc="-1" strike="noStrike">
              <a:solidFill>
                <a:srgbClr val="000000"/>
              </a:solidFill>
              <a:latin typeface="Arial"/>
            </a:endParaRPr>
          </a:p>
        </p:txBody>
      </p:sp>
      <p:pic>
        <p:nvPicPr>
          <p:cNvPr id="116" name="Picture 1" descr=""/>
          <p:cNvPicPr/>
          <p:nvPr/>
        </p:nvPicPr>
        <p:blipFill>
          <a:blip r:embed="rId1"/>
          <a:stretch/>
        </p:blipFill>
        <p:spPr>
          <a:xfrm>
            <a:off x="685800" y="1994040"/>
            <a:ext cx="7848360" cy="4482720"/>
          </a:xfrm>
          <a:prstGeom prst="rect">
            <a:avLst/>
          </a:prstGeom>
          <a:ln>
            <a:noFill/>
          </a:ln>
        </p:spPr>
      </p:pic>
    </p:spTree>
  </p:cSld>
  <p:timing>
    <p:tnLst>
      <p:par>
        <p:cTn id="37" dur="indefinite" restart="never" nodeType="tmRoot">
          <p:childTnLst>
            <p:seq>
              <p:cTn id="38"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TextShape 1"/>
          <p:cNvSpPr txBox="1"/>
          <p:nvPr/>
        </p:nvSpPr>
        <p:spPr>
          <a:xfrm>
            <a:off x="380880" y="152280"/>
            <a:ext cx="8448480" cy="1142640"/>
          </a:xfrm>
          <a:prstGeom prst="rect">
            <a:avLst/>
          </a:prstGeom>
          <a:noFill/>
          <a:ln>
            <a:noFill/>
          </a:ln>
        </p:spPr>
        <p:txBody>
          <a:bodyPr anchor="b"/>
          <a:p>
            <a:pPr>
              <a:lnSpc>
                <a:spcPct val="100000"/>
              </a:lnSpc>
            </a:pPr>
            <a:r>
              <a:rPr b="1" lang="en-CA" sz="3400" spc="-1" strike="noStrike">
                <a:solidFill>
                  <a:srgbClr val="000000"/>
                </a:solidFill>
                <a:latin typeface="Arial"/>
                <a:ea typeface="ＭＳ Ｐゴシック"/>
              </a:rPr>
              <a:t>Example</a:t>
            </a:r>
            <a:endParaRPr b="0" lang="en-CA" sz="3400" spc="-1" strike="noStrike">
              <a:solidFill>
                <a:srgbClr val="000000"/>
              </a:solidFill>
              <a:latin typeface="Arial"/>
            </a:endParaRPr>
          </a:p>
        </p:txBody>
      </p:sp>
      <p:sp>
        <p:nvSpPr>
          <p:cNvPr id="118" name="TextShape 2"/>
          <p:cNvSpPr txBox="1"/>
          <p:nvPr/>
        </p:nvSpPr>
        <p:spPr>
          <a:xfrm>
            <a:off x="380880" y="1371600"/>
            <a:ext cx="8448480" cy="4571640"/>
          </a:xfrm>
          <a:prstGeom prst="rect">
            <a:avLst/>
          </a:prstGeom>
          <a:noFill/>
          <a:ln>
            <a:noFill/>
          </a:ln>
        </p:spPr>
        <p:txBody>
          <a:bodyPr/>
          <a:p>
            <a:pPr>
              <a:lnSpc>
                <a:spcPct val="100000"/>
              </a:lnSpc>
              <a:spcBef>
                <a:spcPts val="561"/>
              </a:spcBef>
            </a:pPr>
            <a:r>
              <a:rPr b="0" lang="en-CA" sz="2800" spc="-1" strike="noStrike">
                <a:solidFill>
                  <a:srgbClr val="000000"/>
                </a:solidFill>
                <a:latin typeface="Arial"/>
                <a:ea typeface="ＭＳ Ｐゴシック"/>
              </a:rPr>
              <a:t>Compare the U.S. population to the world population and U.S. energy consumption to world energy consumption. What does this tell you about energy usage by Americans?</a:t>
            </a:r>
            <a:endParaRPr b="0" lang="en-CA" sz="2800" spc="-1" strike="noStrike">
              <a:solidFill>
                <a:srgbClr val="000000"/>
              </a:solidFill>
              <a:latin typeface="Arial"/>
            </a:endParaRPr>
          </a:p>
          <a:p>
            <a:pPr>
              <a:lnSpc>
                <a:spcPct val="100000"/>
              </a:lnSpc>
              <a:spcBef>
                <a:spcPts val="561"/>
              </a:spcBef>
            </a:pPr>
            <a:r>
              <a:rPr b="1" lang="en-CA" sz="2800" spc="-1" strike="noStrike">
                <a:solidFill>
                  <a:srgbClr val="000000"/>
                </a:solidFill>
                <a:latin typeface="Arial"/>
                <a:ea typeface="ＭＳ Ｐゴシック"/>
              </a:rPr>
              <a:t>Solution</a:t>
            </a:r>
            <a:r>
              <a:rPr b="0" lang="en-CA" sz="2800" spc="-1" strike="noStrike">
                <a:solidFill>
                  <a:srgbClr val="000000"/>
                </a:solidFill>
                <a:latin typeface="Arial"/>
                <a:ea typeface="ＭＳ Ｐゴシック"/>
              </a:rPr>
              <a:t> </a:t>
            </a:r>
            <a:endParaRPr b="0" lang="en-CA" sz="2800" spc="-1" strike="noStrike">
              <a:solidFill>
                <a:srgbClr val="000000"/>
              </a:solidFill>
              <a:latin typeface="Arial"/>
            </a:endParaRPr>
          </a:p>
          <a:p>
            <a:pPr>
              <a:lnSpc>
                <a:spcPct val="100000"/>
              </a:lnSpc>
              <a:spcBef>
                <a:spcPts val="561"/>
              </a:spcBef>
            </a:pPr>
            <a:r>
              <a:rPr b="0" lang="en-CA" sz="2800" spc="-1" strike="noStrike">
                <a:solidFill>
                  <a:srgbClr val="000000"/>
                </a:solidFill>
                <a:latin typeface="Arial"/>
                <a:ea typeface="ＭＳ Ｐゴシック"/>
              </a:rPr>
              <a:t>World population = 7 billion (7 × 10</a:t>
            </a:r>
            <a:r>
              <a:rPr b="0" lang="en-CA" sz="2800" spc="-1" strike="noStrike" baseline="30000">
                <a:solidFill>
                  <a:srgbClr val="000000"/>
                </a:solidFill>
                <a:latin typeface="Arial"/>
                <a:ea typeface="ＭＳ Ｐゴシック"/>
              </a:rPr>
              <a:t>9</a:t>
            </a:r>
            <a:r>
              <a:rPr b="0" lang="en-CA" sz="2800" spc="-1" strike="noStrike">
                <a:solidFill>
                  <a:srgbClr val="000000"/>
                </a:solidFill>
                <a:latin typeface="Arial"/>
                <a:ea typeface="ＭＳ Ｐゴシック"/>
              </a:rPr>
              <a:t>)</a:t>
            </a:r>
            <a:endParaRPr b="0" lang="en-CA" sz="2800" spc="-1" strike="noStrike">
              <a:solidFill>
                <a:srgbClr val="000000"/>
              </a:solidFill>
              <a:latin typeface="Arial"/>
            </a:endParaRPr>
          </a:p>
          <a:p>
            <a:pPr>
              <a:lnSpc>
                <a:spcPct val="100000"/>
              </a:lnSpc>
              <a:spcBef>
                <a:spcPts val="561"/>
              </a:spcBef>
            </a:pPr>
            <a:r>
              <a:rPr b="0" lang="en-CA" sz="2800" spc="-1" strike="noStrike">
                <a:solidFill>
                  <a:srgbClr val="000000"/>
                </a:solidFill>
                <a:latin typeface="Arial"/>
                <a:ea typeface="ＭＳ Ｐゴシック"/>
              </a:rPr>
              <a:t>U.S. population = 300 million (3 × 10</a:t>
            </a:r>
            <a:r>
              <a:rPr b="0" lang="en-CA" sz="2800" spc="-1" strike="noStrike" baseline="30000">
                <a:solidFill>
                  <a:srgbClr val="000000"/>
                </a:solidFill>
                <a:latin typeface="Arial"/>
                <a:ea typeface="ＭＳ Ｐゴシック"/>
              </a:rPr>
              <a:t>8</a:t>
            </a:r>
            <a:r>
              <a:rPr b="0" lang="en-CA" sz="2800" spc="-1" strike="noStrike">
                <a:solidFill>
                  <a:srgbClr val="000000"/>
                </a:solidFill>
                <a:latin typeface="Arial"/>
                <a:ea typeface="ＭＳ Ｐゴシック"/>
              </a:rPr>
              <a:t>). </a:t>
            </a:r>
            <a:endParaRPr b="0" lang="en-CA" sz="2800" spc="-1" strike="noStrike">
              <a:solidFill>
                <a:srgbClr val="000000"/>
              </a:solidFill>
              <a:latin typeface="Arial"/>
            </a:endParaRPr>
          </a:p>
          <a:p>
            <a:pPr>
              <a:lnSpc>
                <a:spcPct val="100000"/>
              </a:lnSpc>
              <a:spcBef>
                <a:spcPts val="561"/>
              </a:spcBef>
            </a:pPr>
            <a:endParaRPr b="0" lang="en-CA" sz="2800" spc="-1" strike="noStrike">
              <a:solidFill>
                <a:srgbClr val="000000"/>
              </a:solidFill>
              <a:latin typeface="Arial"/>
            </a:endParaRPr>
          </a:p>
        </p:txBody>
      </p:sp>
      <p:pic>
        <p:nvPicPr>
          <p:cNvPr id="119" name="" descr=""/>
          <p:cNvPicPr/>
          <p:nvPr/>
        </p:nvPicPr>
        <p:blipFill>
          <a:blip r:embed="rId1"/>
          <a:stretch/>
        </p:blipFill>
        <p:spPr>
          <a:xfrm>
            <a:off x="888840" y="4952880"/>
            <a:ext cx="5181480" cy="888840"/>
          </a:xfrm>
          <a:prstGeom prst="rect">
            <a:avLst/>
          </a:prstGeom>
          <a:ln>
            <a:noFill/>
          </a:ln>
        </p:spPr>
      </p:pic>
    </p:spTree>
  </p:cSld>
  <p:timing>
    <p:tnLst>
      <p:par>
        <p:cTn id="39" dur="indefinite" restart="never" nodeType="tmRoot">
          <p:childTnLst>
            <p:seq>
              <p:cTn id="40" dur="indefinite" nodeType="mainSeq">
                <p:childTnLst>
                  <p:par>
                    <p:cTn id="41" nodeType="clickEffect" fill="hold">
                      <p:stCondLst>
                        <p:cond delay="indefinite"/>
                      </p:stCondLst>
                      <p:childTnLst>
                        <p:par>
                          <p:cTn id="42" nodeType="withEffect" fill="hold">
                            <p:stCondLst>
                              <p:cond delay="0"/>
                            </p:stCondLst>
                            <p:childTnLst>
                              <p:par>
                                <p:cTn id="43" nodeType="clickEffect" fill="hold" presetClass="entr" presetID="1">
                                  <p:stCondLst>
                                    <p:cond delay="0"/>
                                  </p:stCondLst>
                                  <p:childTnLst>
                                    <p:set>
                                      <p:cBhvr>
                                        <p:cTn id="44" dur="1" fill="hold">
                                          <p:stCondLst>
                                            <p:cond delay="0"/>
                                          </p:stCondLst>
                                        </p:cTn>
                                        <p:tgtEl>
                                          <p:spTgt spid="118">
                                            <p:txEl>
                                              <p:pRg st="166" end="176"/>
                                            </p:txEl>
                                          </p:spTgt>
                                        </p:tgtEl>
                                        <p:attrNameLst>
                                          <p:attrName>style.visibility</p:attrName>
                                        </p:attrNameLst>
                                      </p:cBhvr>
                                      <p:to>
                                        <p:strVal val="visible"/>
                                      </p:to>
                                    </p:set>
                                  </p:childTnLst>
                                </p:cTn>
                              </p:par>
                              <p:par>
                                <p:cTn id="45" nodeType="withEffect" fill="hold" presetClass="entr" presetID="1">
                                  <p:stCondLst>
                                    <p:cond delay="0"/>
                                  </p:stCondLst>
                                  <p:childTnLst>
                                    <p:set>
                                      <p:cBhvr>
                                        <p:cTn id="46" dur="1" fill="hold">
                                          <p:stCondLst>
                                            <p:cond delay="0"/>
                                          </p:stCondLst>
                                        </p:cTn>
                                        <p:tgtEl>
                                          <p:spTgt spid="118">
                                            <p:txEl>
                                              <p:pRg st="176" end="215"/>
                                            </p:txEl>
                                          </p:spTgt>
                                        </p:tgtEl>
                                        <p:attrNameLst>
                                          <p:attrName>style.visibility</p:attrName>
                                        </p:attrNameLst>
                                      </p:cBhvr>
                                      <p:to>
                                        <p:strVal val="visible"/>
                                      </p:to>
                                    </p:set>
                                  </p:childTnLst>
                                </p:cTn>
                              </p:par>
                            </p:childTnLst>
                          </p:cTn>
                        </p:par>
                      </p:childTnLst>
                    </p:cTn>
                  </p:par>
                  <p:par>
                    <p:cTn id="47" nodeType="clickEffect" fill="hold">
                      <p:stCondLst>
                        <p:cond delay="indefinite"/>
                      </p:stCondLst>
                      <p:childTnLst>
                        <p:par>
                          <p:cTn id="48" nodeType="withEffect" fill="hold">
                            <p:stCondLst>
                              <p:cond delay="0"/>
                            </p:stCondLst>
                            <p:childTnLst>
                              <p:par>
                                <p:cTn id="49" nodeType="clickEffect" fill="hold" presetClass="entr" presetID="1">
                                  <p:stCondLst>
                                    <p:cond delay="0"/>
                                  </p:stCondLst>
                                  <p:childTnLst>
                                    <p:set>
                                      <p:cBhvr>
                                        <p:cTn id="50" dur="1" fill="hold">
                                          <p:stCondLst>
                                            <p:cond delay="0"/>
                                          </p:stCondLst>
                                        </p:cTn>
                                        <p:tgtEl>
                                          <p:spTgt spid="118">
                                            <p:txEl>
                                              <p:pRg st="215" end="257"/>
                                            </p:txEl>
                                          </p:spTgt>
                                        </p:tgtEl>
                                        <p:attrNameLst>
                                          <p:attrName>style.visibility</p:attrName>
                                        </p:attrNameLst>
                                      </p:cBhvr>
                                      <p:to>
                                        <p:strVal val="visible"/>
                                      </p:to>
                                    </p:set>
                                  </p:childTnLst>
                                </p:cTn>
                              </p:par>
                            </p:childTnLst>
                          </p:cTn>
                        </p:par>
                      </p:childTnLst>
                    </p:cTn>
                  </p:par>
                  <p:par>
                    <p:cTn id="51" nodeType="clickEffect" fill="hold">
                      <p:stCondLst>
                        <p:cond delay="indefinite"/>
                      </p:stCondLst>
                      <p:childTnLst>
                        <p:par>
                          <p:cTn id="52" nodeType="withEffect" fill="hold">
                            <p:stCondLst>
                              <p:cond delay="0"/>
                            </p:stCondLst>
                            <p:childTnLst>
                              <p:par>
                                <p:cTn id="53" nodeType="clickEffect" fill="hold" presetClass="entr" presetID="1">
                                  <p:stCondLst>
                                    <p:cond delay="0"/>
                                  </p:stCondLst>
                                  <p:childTnLst>
                                    <p:set>
                                      <p:cBhvr>
                                        <p:cTn id="54" dur="1" fill="hold">
                                          <p:stCondLst>
                                            <p:cond delay="0"/>
                                          </p:stCondLst>
                                        </p:cTn>
                                        <p:tgtEl>
                                          <p:spTgt spid="-1"/>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TextShape 1"/>
          <p:cNvSpPr txBox="1"/>
          <p:nvPr/>
        </p:nvSpPr>
        <p:spPr>
          <a:xfrm>
            <a:off x="380880" y="152280"/>
            <a:ext cx="8448480" cy="1142640"/>
          </a:xfrm>
          <a:prstGeom prst="rect">
            <a:avLst/>
          </a:prstGeom>
          <a:noFill/>
          <a:ln>
            <a:noFill/>
          </a:ln>
        </p:spPr>
        <p:txBody>
          <a:bodyPr anchor="b"/>
          <a:p>
            <a:pPr>
              <a:lnSpc>
                <a:spcPct val="100000"/>
              </a:lnSpc>
            </a:pPr>
            <a:r>
              <a:rPr b="1" lang="en-CA" sz="3400" spc="-1" strike="noStrike">
                <a:solidFill>
                  <a:srgbClr val="000000"/>
                </a:solidFill>
                <a:latin typeface="Arial"/>
                <a:ea typeface="ＭＳ Ｐゴシック"/>
              </a:rPr>
              <a:t>Example</a:t>
            </a:r>
            <a:endParaRPr b="0" lang="en-CA" sz="3400" spc="-1" strike="noStrike">
              <a:solidFill>
                <a:srgbClr val="000000"/>
              </a:solidFill>
              <a:latin typeface="Arial"/>
            </a:endParaRPr>
          </a:p>
        </p:txBody>
      </p:sp>
      <p:sp>
        <p:nvSpPr>
          <p:cNvPr id="121" name="TextShape 2"/>
          <p:cNvSpPr txBox="1"/>
          <p:nvPr/>
        </p:nvSpPr>
        <p:spPr>
          <a:xfrm>
            <a:off x="380880" y="1371600"/>
            <a:ext cx="8448480" cy="4571640"/>
          </a:xfrm>
          <a:prstGeom prst="rect">
            <a:avLst/>
          </a:prstGeom>
          <a:noFill/>
          <a:ln>
            <a:noFill/>
          </a:ln>
        </p:spPr>
        <p:txBody>
          <a:bodyPr/>
          <a:p>
            <a:pPr>
              <a:lnSpc>
                <a:spcPct val="100000"/>
              </a:lnSpc>
              <a:spcBef>
                <a:spcPts val="561"/>
              </a:spcBef>
            </a:pPr>
            <a:r>
              <a:rPr b="0" lang="en-CA" sz="2800" spc="-1" strike="noStrike">
                <a:solidFill>
                  <a:srgbClr val="000000"/>
                </a:solidFill>
                <a:latin typeface="Arial"/>
                <a:ea typeface="ＭＳ Ｐゴシック"/>
              </a:rPr>
              <a:t>The U.S. population is only about 4% of the world’s population but, as shown in Table 3.1, the United States uses about 1/5.3, or about 19%, of the world’s energy. That is, Americans use more than four times as much energy per person as the world average.</a:t>
            </a:r>
            <a:endParaRPr b="0" lang="en-CA" sz="2800" spc="-1" strike="noStrike">
              <a:solidFill>
                <a:srgbClr val="000000"/>
              </a:solidFill>
              <a:latin typeface="Arial"/>
            </a:endParaRPr>
          </a:p>
          <a:p>
            <a:pPr>
              <a:lnSpc>
                <a:spcPct val="100000"/>
              </a:lnSpc>
              <a:spcBef>
                <a:spcPts val="561"/>
              </a:spcBef>
            </a:pPr>
            <a:endParaRPr b="0" lang="en-CA" sz="2800" spc="-1" strike="noStrike">
              <a:solidFill>
                <a:srgbClr val="000000"/>
              </a:solidFill>
              <a:latin typeface="Arial"/>
            </a:endParaRPr>
          </a:p>
        </p:txBody>
      </p:sp>
    </p:spTree>
  </p:cSld>
  <p:timing>
    <p:tnLst>
      <p:par>
        <p:cTn id="55" dur="indefinite" restart="never" nodeType="tmRoot">
          <p:childTnLst>
            <p:seq>
              <p:cTn id="5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TextShape 1"/>
          <p:cNvSpPr txBox="1"/>
          <p:nvPr/>
        </p:nvSpPr>
        <p:spPr>
          <a:xfrm>
            <a:off x="380880" y="152280"/>
            <a:ext cx="8448480" cy="1142640"/>
          </a:xfrm>
          <a:prstGeom prst="rect">
            <a:avLst/>
          </a:prstGeom>
          <a:noFill/>
          <a:ln>
            <a:noFill/>
          </a:ln>
        </p:spPr>
        <p:txBody>
          <a:bodyPr anchor="b"/>
          <a:p>
            <a:pPr>
              <a:lnSpc>
                <a:spcPct val="100000"/>
              </a:lnSpc>
            </a:pPr>
            <a:r>
              <a:rPr b="1" lang="en-CA" sz="3400" spc="-1" strike="noStrike">
                <a:solidFill>
                  <a:srgbClr val="000000"/>
                </a:solidFill>
                <a:latin typeface="Arial"/>
                <a:ea typeface="ＭＳ Ｐゴシック"/>
              </a:rPr>
              <a:t>Giving Meaning to Numbers</a:t>
            </a:r>
            <a:endParaRPr b="0" lang="en-CA" sz="3400" spc="-1" strike="noStrike">
              <a:solidFill>
                <a:srgbClr val="000000"/>
              </a:solidFill>
              <a:latin typeface="Arial"/>
            </a:endParaRPr>
          </a:p>
        </p:txBody>
      </p:sp>
      <p:sp>
        <p:nvSpPr>
          <p:cNvPr id="123" name="TextShape 2"/>
          <p:cNvSpPr txBox="1"/>
          <p:nvPr/>
        </p:nvSpPr>
        <p:spPr>
          <a:xfrm>
            <a:off x="380880" y="1523880"/>
            <a:ext cx="8000640" cy="4723920"/>
          </a:xfrm>
          <a:prstGeom prst="rect">
            <a:avLst/>
          </a:prstGeom>
          <a:noFill/>
          <a:ln>
            <a:noFill/>
          </a:ln>
        </p:spPr>
        <p:txBody>
          <a:bodyPr/>
          <a:p>
            <a:pPr marL="343080" indent="-342720">
              <a:lnSpc>
                <a:spcPct val="100000"/>
              </a:lnSpc>
              <a:spcBef>
                <a:spcPts val="561"/>
              </a:spcBef>
            </a:pPr>
            <a:r>
              <a:rPr b="0" i="1" lang="en-CA" sz="2800" spc="-1" strike="noStrike">
                <a:solidFill>
                  <a:srgbClr val="000000"/>
                </a:solidFill>
                <a:latin typeface="Arial"/>
                <a:ea typeface="ＭＳ Ｐゴシック"/>
              </a:rPr>
              <a:t>Perspective through scaling</a:t>
            </a:r>
            <a:endParaRPr b="0" lang="en-CA" sz="2800" spc="-1" strike="noStrike">
              <a:solidFill>
                <a:srgbClr val="000000"/>
              </a:solidFill>
              <a:latin typeface="Arial"/>
            </a:endParaRPr>
          </a:p>
          <a:p>
            <a:pPr marL="343080" indent="-342720">
              <a:lnSpc>
                <a:spcPct val="100000"/>
              </a:lnSpc>
              <a:spcBef>
                <a:spcPts val="561"/>
              </a:spcBef>
            </a:pPr>
            <a:r>
              <a:rPr b="0" lang="en-CA" sz="2800" spc="-1" strike="noStrike">
                <a:solidFill>
                  <a:srgbClr val="000000"/>
                </a:solidFill>
                <a:latin typeface="Arial"/>
                <a:ea typeface="ＭＳ Ｐゴシック"/>
              </a:rPr>
              <a:t>	</a:t>
            </a:r>
            <a:r>
              <a:rPr b="0" lang="en-CA" sz="2800" spc="-1" strike="noStrike">
                <a:solidFill>
                  <a:srgbClr val="3333cc"/>
                </a:solidFill>
                <a:latin typeface="Arial"/>
                <a:ea typeface="ＭＳ Ｐゴシック"/>
              </a:rPr>
              <a:t>Verbally: “1 cm = 1 km”</a:t>
            </a:r>
            <a:endParaRPr b="0" lang="en-CA" sz="2800" spc="-1" strike="noStrike">
              <a:solidFill>
                <a:srgbClr val="000000"/>
              </a:solidFill>
              <a:latin typeface="Arial"/>
            </a:endParaRPr>
          </a:p>
          <a:p>
            <a:pPr marL="343080" indent="-342720">
              <a:lnSpc>
                <a:spcPct val="100000"/>
              </a:lnSpc>
              <a:spcBef>
                <a:spcPts val="561"/>
              </a:spcBef>
            </a:pPr>
            <a:r>
              <a:rPr b="0" lang="en-CA" sz="2800" spc="-1" strike="noStrike">
                <a:solidFill>
                  <a:srgbClr val="3333cc"/>
                </a:solidFill>
                <a:latin typeface="Arial"/>
                <a:ea typeface="ＭＳ Ｐゴシック"/>
              </a:rPr>
              <a:t>	</a:t>
            </a:r>
            <a:endParaRPr b="0" lang="en-CA" sz="2800" spc="-1" strike="noStrike">
              <a:solidFill>
                <a:srgbClr val="000000"/>
              </a:solidFill>
              <a:latin typeface="Arial"/>
            </a:endParaRPr>
          </a:p>
          <a:p>
            <a:pPr marL="343080" indent="-342720">
              <a:lnSpc>
                <a:spcPct val="100000"/>
              </a:lnSpc>
              <a:spcBef>
                <a:spcPts val="561"/>
              </a:spcBef>
            </a:pPr>
            <a:endParaRPr b="0" lang="en-CA" sz="2800" spc="-1" strike="noStrike">
              <a:solidFill>
                <a:srgbClr val="000000"/>
              </a:solidFill>
              <a:latin typeface="Arial"/>
            </a:endParaRPr>
          </a:p>
          <a:p>
            <a:pPr marL="343080" indent="-342720">
              <a:lnSpc>
                <a:spcPct val="100000"/>
              </a:lnSpc>
              <a:spcBef>
                <a:spcPts val="561"/>
              </a:spcBef>
            </a:pPr>
            <a:endParaRPr b="0" lang="en-CA" sz="2800" spc="-1" strike="noStrike">
              <a:solidFill>
                <a:srgbClr val="000000"/>
              </a:solidFill>
              <a:latin typeface="Arial"/>
            </a:endParaRPr>
          </a:p>
        </p:txBody>
      </p:sp>
      <p:sp>
        <p:nvSpPr>
          <p:cNvPr id="124" name="CustomShape 3"/>
          <p:cNvSpPr/>
          <p:nvPr/>
        </p:nvSpPr>
        <p:spPr>
          <a:xfrm>
            <a:off x="746280" y="2757600"/>
            <a:ext cx="2758680" cy="516960"/>
          </a:xfrm>
          <a:prstGeom prst="rect">
            <a:avLst/>
          </a:prstGeom>
          <a:noFill/>
          <a:ln>
            <a:noFill/>
          </a:ln>
        </p:spPr>
        <p:style>
          <a:lnRef idx="0"/>
          <a:fillRef idx="0"/>
          <a:effectRef idx="0"/>
          <a:fontRef idx="minor"/>
        </p:style>
        <p:txBody>
          <a:bodyPr lIns="90000" rIns="90000" tIns="45000" bIns="45000"/>
          <a:p>
            <a:pPr>
              <a:lnSpc>
                <a:spcPct val="100000"/>
              </a:lnSpc>
            </a:pPr>
            <a:r>
              <a:rPr b="0" lang="en-US" sz="2800" spc="-1" strike="noStrike">
                <a:solidFill>
                  <a:srgbClr val="3333cc"/>
                </a:solidFill>
                <a:latin typeface="Arial"/>
                <a:ea typeface="ＭＳ Ｐゴシック"/>
              </a:rPr>
              <a:t>Graphically</a:t>
            </a:r>
            <a:r>
              <a:rPr b="0" lang="en-US" sz="2400" spc="-1" strike="noStrike">
                <a:solidFill>
                  <a:srgbClr val="3333cc"/>
                </a:solidFill>
                <a:latin typeface="Arial"/>
                <a:ea typeface="ＭＳ Ｐゴシック"/>
              </a:rPr>
              <a:t>:</a:t>
            </a:r>
            <a:endParaRPr b="0" lang="en-US" sz="2400" spc="-1" strike="noStrike">
              <a:latin typeface="Arial"/>
            </a:endParaRPr>
          </a:p>
        </p:txBody>
      </p:sp>
      <p:sp>
        <p:nvSpPr>
          <p:cNvPr id="125" name="CustomShape 4"/>
          <p:cNvSpPr/>
          <p:nvPr/>
        </p:nvSpPr>
        <p:spPr>
          <a:xfrm>
            <a:off x="746280" y="5257800"/>
            <a:ext cx="7864200" cy="943560"/>
          </a:xfrm>
          <a:prstGeom prst="rect">
            <a:avLst/>
          </a:prstGeom>
          <a:noFill/>
          <a:ln>
            <a:noFill/>
          </a:ln>
        </p:spPr>
        <p:style>
          <a:lnRef idx="0"/>
          <a:fillRef idx="0"/>
          <a:effectRef idx="0"/>
          <a:fontRef idx="minor"/>
        </p:style>
        <p:txBody>
          <a:bodyPr lIns="90000" rIns="90000" tIns="45000" bIns="45000"/>
          <a:p>
            <a:pPr marL="1770120" indent="-1769760">
              <a:lnSpc>
                <a:spcPct val="100000"/>
              </a:lnSpc>
            </a:pPr>
            <a:r>
              <a:rPr b="0" lang="en-US" sz="2800" spc="-1" strike="noStrike">
                <a:solidFill>
                  <a:srgbClr val="3333cc"/>
                </a:solidFill>
                <a:latin typeface="Arial"/>
                <a:ea typeface="ＭＳ Ｐゴシック"/>
              </a:rPr>
              <a:t>As a ratio: 1 cm = 1 km means a scale ratio of   1 to 100,000</a:t>
            </a:r>
            <a:endParaRPr b="0" lang="en-US" sz="2800" spc="-1" strike="noStrike">
              <a:latin typeface="Arial"/>
            </a:endParaRPr>
          </a:p>
        </p:txBody>
      </p:sp>
      <p:pic>
        <p:nvPicPr>
          <p:cNvPr id="126" name="Picture 7" descr=""/>
          <p:cNvPicPr/>
          <p:nvPr/>
        </p:nvPicPr>
        <p:blipFill>
          <a:blip r:embed="rId1"/>
          <a:stretch/>
        </p:blipFill>
        <p:spPr>
          <a:xfrm>
            <a:off x="3276720" y="2549520"/>
            <a:ext cx="4800240" cy="2638080"/>
          </a:xfrm>
          <a:prstGeom prst="rect">
            <a:avLst/>
          </a:prstGeom>
          <a:ln>
            <a:noFill/>
          </a:ln>
        </p:spPr>
      </p:pic>
    </p:spTree>
  </p:cSld>
  <p:timing>
    <p:tnLst>
      <p:par>
        <p:cTn id="57" dur="indefinite" restart="never" nodeType="tmRoot">
          <p:childTnLst>
            <p:seq>
              <p:cTn id="58" dur="indefinite" nodeType="mainSeq">
                <p:childTnLst>
                  <p:par>
                    <p:cTn id="59" nodeType="clickEffect" fill="hold">
                      <p:stCondLst>
                        <p:cond delay="indefinite"/>
                      </p:stCondLst>
                      <p:childTnLst>
                        <p:par>
                          <p:cTn id="60" nodeType="withEffect" fill="hold">
                            <p:stCondLst>
                              <p:cond delay="0"/>
                            </p:stCondLst>
                            <p:childTnLst>
                              <p:par>
                                <p:cTn id="61" nodeType="clickEffect" fill="hold" presetClass="entr" presetID="2" presetSubtype="4">
                                  <p:stCondLst>
                                    <p:cond delay="0"/>
                                  </p:stCondLst>
                                  <p:childTnLst>
                                    <p:set>
                                      <p:cBhvr>
                                        <p:cTn id="62" dur="1" fill="hold">
                                          <p:stCondLst>
                                            <p:cond delay="0"/>
                                          </p:stCondLst>
                                        </p:cTn>
                                        <p:tgtEl>
                                          <p:spTgt spid="123">
                                            <p:txEl>
                                              <p:pRg st="28" end="53"/>
                                            </p:txEl>
                                          </p:spTgt>
                                        </p:tgtEl>
                                        <p:attrNameLst>
                                          <p:attrName>style.visibility</p:attrName>
                                        </p:attrNameLst>
                                      </p:cBhvr>
                                      <p:to>
                                        <p:strVal val="visible"/>
                                      </p:to>
                                    </p:set>
                                    <p:anim calcmode="lin" valueType="num">
                                      <p:cBhvr additive="repl">
                                        <p:cTn id="63" dur="500" fill="hold"/>
                                        <p:tgtEl>
                                          <p:spTgt spid="123">
                                            <p:txEl>
                                              <p:pRg st="28" end="53"/>
                                            </p:txEl>
                                          </p:spTgt>
                                        </p:tgtEl>
                                        <p:attrNameLst>
                                          <p:attrName>ppt_x</p:attrName>
                                        </p:attrNameLst>
                                      </p:cBhvr>
                                      <p:tavLst>
                                        <p:tav tm="0">
                                          <p:val>
                                            <p:strVal val="#ppt_x"/>
                                          </p:val>
                                        </p:tav>
                                        <p:tav tm="100000">
                                          <p:val>
                                            <p:strVal val="#ppt_x"/>
                                          </p:val>
                                        </p:tav>
                                      </p:tavLst>
                                    </p:anim>
                                    <p:anim calcmode="lin" valueType="num">
                                      <p:cBhvr additive="repl">
                                        <p:cTn id="64" dur="500" fill="hold"/>
                                        <p:tgtEl>
                                          <p:spTgt spid="123">
                                            <p:txEl>
                                              <p:pRg st="28" end="53"/>
                                            </p:txEl>
                                          </p:spTgt>
                                        </p:tgtEl>
                                        <p:attrNameLst>
                                          <p:attrName>ppt_y</p:attrName>
                                        </p:attrNameLst>
                                      </p:cBhvr>
                                      <p:tavLst>
                                        <p:tav tm="0">
                                          <p:val>
                                            <p:strVal val="1+#ppt_h/2"/>
                                          </p:val>
                                        </p:tav>
                                        <p:tav tm="100000">
                                          <p:val>
                                            <p:strVal val="#ppt_y"/>
                                          </p:val>
                                        </p:tav>
                                      </p:tavLst>
                                    </p:anim>
                                  </p:childTnLst>
                                </p:cTn>
                              </p:par>
                              <p:par>
                                <p:cTn id="65" nodeType="withEffect" fill="hold" presetClass="entr" presetID="2" presetSubtype="4">
                                  <p:stCondLst>
                                    <p:cond delay="0"/>
                                  </p:stCondLst>
                                  <p:childTnLst>
                                    <p:set>
                                      <p:cBhvr>
                                        <p:cTn id="66" dur="1" fill="hold">
                                          <p:stCondLst>
                                            <p:cond delay="0"/>
                                          </p:stCondLst>
                                        </p:cTn>
                                        <p:tgtEl>
                                          <p:spTgt spid="124"/>
                                        </p:tgtEl>
                                        <p:attrNameLst>
                                          <p:attrName>style.visibility</p:attrName>
                                        </p:attrNameLst>
                                      </p:cBhvr>
                                      <p:to>
                                        <p:strVal val="visible"/>
                                      </p:to>
                                    </p:set>
                                    <p:anim calcmode="lin" valueType="num">
                                      <p:cBhvr additive="repl">
                                        <p:cTn id="67" dur="500" fill="hold"/>
                                        <p:tgtEl>
                                          <p:spTgt spid="124"/>
                                        </p:tgtEl>
                                        <p:attrNameLst>
                                          <p:attrName>ppt_x</p:attrName>
                                        </p:attrNameLst>
                                      </p:cBhvr>
                                      <p:tavLst>
                                        <p:tav tm="0">
                                          <p:val>
                                            <p:strVal val="#ppt_x"/>
                                          </p:val>
                                        </p:tav>
                                        <p:tav tm="100000">
                                          <p:val>
                                            <p:strVal val="#ppt_x"/>
                                          </p:val>
                                        </p:tav>
                                      </p:tavLst>
                                    </p:anim>
                                    <p:anim calcmode="lin" valueType="num">
                                      <p:cBhvr additive="repl">
                                        <p:cTn id="68" dur="500" fill="hold"/>
                                        <p:tgtEl>
                                          <p:spTgt spid="124"/>
                                        </p:tgtEl>
                                        <p:attrNameLst>
                                          <p:attrName>ppt_y</p:attrName>
                                        </p:attrNameLst>
                                      </p:cBhvr>
                                      <p:tavLst>
                                        <p:tav tm="0">
                                          <p:val>
                                            <p:strVal val="1+#ppt_h/2"/>
                                          </p:val>
                                        </p:tav>
                                        <p:tav tm="100000">
                                          <p:val>
                                            <p:strVal val="#ppt_y"/>
                                          </p:val>
                                        </p:tav>
                                      </p:tavLst>
                                    </p:anim>
                                  </p:childTnLst>
                                </p:cTn>
                              </p:par>
                            </p:childTnLst>
                          </p:cTn>
                        </p:par>
                      </p:childTnLst>
                    </p:cTn>
                  </p:par>
                  <p:par>
                    <p:cTn id="69" nodeType="clickEffect" fill="hold">
                      <p:stCondLst>
                        <p:cond delay="indefinite"/>
                      </p:stCondLst>
                      <p:childTnLst>
                        <p:par>
                          <p:cTn id="70" nodeType="withEffect" fill="hold">
                            <p:stCondLst>
                              <p:cond delay="0"/>
                            </p:stCondLst>
                            <p:childTnLst>
                              <p:par>
                                <p:cTn id="71" nodeType="clickEffect" fill="hold" presetClass="entr" presetID="2" presetSubtype="4">
                                  <p:stCondLst>
                                    <p:cond delay="0"/>
                                  </p:stCondLst>
                                  <p:childTnLst>
                                    <p:set>
                                      <p:cBhvr>
                                        <p:cTn id="72" dur="1" fill="hold">
                                          <p:stCondLst>
                                            <p:cond delay="0"/>
                                          </p:stCondLst>
                                        </p:cTn>
                                        <p:tgtEl>
                                          <p:spTgt spid="125"/>
                                        </p:tgtEl>
                                        <p:attrNameLst>
                                          <p:attrName>style.visibility</p:attrName>
                                        </p:attrNameLst>
                                      </p:cBhvr>
                                      <p:to>
                                        <p:strVal val="visible"/>
                                      </p:to>
                                    </p:set>
                                    <p:anim calcmode="lin" valueType="num">
                                      <p:cBhvr additive="repl">
                                        <p:cTn id="73" dur="500" fill="hold"/>
                                        <p:tgtEl>
                                          <p:spTgt spid="125"/>
                                        </p:tgtEl>
                                        <p:attrNameLst>
                                          <p:attrName>ppt_x</p:attrName>
                                        </p:attrNameLst>
                                      </p:cBhvr>
                                      <p:tavLst>
                                        <p:tav tm="0">
                                          <p:val>
                                            <p:strVal val="#ppt_x"/>
                                          </p:val>
                                        </p:tav>
                                        <p:tav tm="100000">
                                          <p:val>
                                            <p:strVal val="#ppt_x"/>
                                          </p:val>
                                        </p:tav>
                                      </p:tavLst>
                                    </p:anim>
                                    <p:anim calcmode="lin" valueType="num">
                                      <p:cBhvr additive="repl">
                                        <p:cTn id="74" dur="500" fill="hold"/>
                                        <p:tgtEl>
                                          <p:spTgt spid="1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714</TotalTime>
  <Application>LibreOffice/5.4.7.2$Windows_X86_64 LibreOffice_project/c838ef25c16710f8838b1faec480ebba495259d0</Application>
  <Words>739</Words>
  <Paragraphs>64</Paragraphs>
  <Company>Copyright © 2015, 2011, 2008 Pearson Education, Inc.</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2007-02-12T19:02:03Z</dcterms:created>
  <dc:creator>Jeffrey Bennett  William Briggs</dc:creator>
  <dc:description/>
  <dc:language>en-US</dc:language>
  <cp:lastModifiedBy>Lindsey Scholta</cp:lastModifiedBy>
  <cp:lastPrinted>2001-11-04T00:51:13Z</cp:lastPrinted>
  <dcterms:modified xsi:type="dcterms:W3CDTF">2017-11-03T19:12:19Z</dcterms:modified>
  <cp:revision>85</cp:revision>
  <dc:subject>Chapter title</dc:subject>
  <dc:title>Chapter 00</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Company">
    <vt:lpwstr>Copyright © 2015, 2011, 2008 Pearson Education, Inc.</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1</vt:i4>
  </property>
  <property fmtid="{D5CDD505-2E9C-101B-9397-08002B2CF9AE}" pid="9" name="PresentationFormat">
    <vt:lpwstr>Letter Paper (8.5x11 in)</vt:lpwstr>
  </property>
  <property fmtid="{D5CDD505-2E9C-101B-9397-08002B2CF9AE}" pid="10" name="ScaleCrop">
    <vt:bool>0</vt:bool>
  </property>
  <property fmtid="{D5CDD505-2E9C-101B-9397-08002B2CF9AE}" pid="11" name="ShareDoc">
    <vt:bool>0</vt:bool>
  </property>
  <property fmtid="{D5CDD505-2E9C-101B-9397-08002B2CF9AE}" pid="12" name="Slides">
    <vt:i4>17</vt:i4>
  </property>
</Properties>
</file>