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9" r:id="rId2"/>
    <p:sldId id="260" r:id="rId3"/>
    <p:sldId id="261" r:id="rId4"/>
    <p:sldId id="266" r:id="rId5"/>
    <p:sldId id="263" r:id="rId6"/>
    <p:sldId id="264" r:id="rId7"/>
    <p:sldId id="267" r:id="rId8"/>
    <p:sldId id="268" r:id="rId9"/>
    <p:sldId id="269" r:id="rId10"/>
    <p:sldId id="270" r:id="rId11"/>
    <p:sldId id="262" r:id="rId12"/>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75743" autoAdjust="0"/>
  </p:normalViewPr>
  <p:slideViewPr>
    <p:cSldViewPr snapToGrid="0">
      <p:cViewPr varScale="1">
        <p:scale>
          <a:sx n="56" d="100"/>
          <a:sy n="56" d="100"/>
        </p:scale>
        <p:origin x="1218"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0A0EA090-DD0E-4552-B19E-386C84297CB9}" type="datetimeFigureOut">
              <a:rPr lang="en-US"/>
              <a:pPr>
                <a:defRPr/>
              </a:pPr>
              <a:t>11/13/2016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5A2ECDAD-0E69-456D-B919-AF72377B3E49}" type="slidenum">
              <a:rPr lang="en-US"/>
              <a:pPr>
                <a:defRPr/>
              </a:pPr>
              <a:t>‹#›</a:t>
            </a:fld>
            <a:endParaRPr lang="en-US"/>
          </a:p>
        </p:txBody>
      </p:sp>
    </p:spTree>
    <p:extLst>
      <p:ext uri="{BB962C8B-B14F-4D97-AF65-F5344CB8AC3E}">
        <p14:creationId xmlns:p14="http://schemas.microsoft.com/office/powerpoint/2010/main" val="208008124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Within the Hills of the Northwest Valley lies Kelsey.  Kelsey has a population of 625,000 people.  You can find the amenities of the big city in Kelsey with the small town charm.</a:t>
            </a:r>
          </a:p>
          <a:p>
            <a:pPr>
              <a:spcBef>
                <a:spcPct val="0"/>
              </a:spcBef>
            </a:pPr>
            <a:r>
              <a:rPr lang="en-US" smtClean="0"/>
              <a:t>The community is earth-friendly and promotes a better quality of life through service, healthy lifestyles and environmental awareness.  Kelsey offers a wide array of dining and shopping experiences, and boasts of having one of the best school districts in the state.  However, Kelsey has a crime index total of 50,733. There have been 8,592 Violent Crimes, 42,142 Property Crimes, 319 Forcible Rapes, 3,303 Robberies, 4,859 Aggravated Assaults, 6,429 Burglaries, 29,005 Larceny Thefts, 6,707 Motor Vehicle Thefts, and 112 Murders and Non-Negligent Man Slaughters (University of Phoenix,  2011).</a:t>
            </a:r>
          </a:p>
          <a:p>
            <a:pPr>
              <a:spcBef>
                <a:spcPct val="0"/>
              </a:spcBef>
            </a:pPr>
            <a:endParaRPr lang="en-US" smtClean="0"/>
          </a:p>
        </p:txBody>
      </p:sp>
      <p:sp>
        <p:nvSpPr>
          <p:cNvPr id="225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3B4E3B5-01A1-4A14-A7A0-3596AA08D246}" type="slidenum">
              <a:rPr lang="en-US">
                <a:cs typeface="Arial" charset="0"/>
              </a:rPr>
              <a:pPr fontAlgn="base">
                <a:spcBef>
                  <a:spcPct val="0"/>
                </a:spcBef>
                <a:spcAft>
                  <a:spcPct val="0"/>
                </a:spcAft>
              </a:pPr>
              <a:t>2</a:t>
            </a:fld>
            <a:endParaRPr lang="en-US">
              <a:cs typeface="Arial" charset="0"/>
            </a:endParaRPr>
          </a:p>
        </p:txBody>
      </p:sp>
    </p:spTree>
    <p:extLst>
      <p:ext uri="{BB962C8B-B14F-4D97-AF65-F5344CB8AC3E}">
        <p14:creationId xmlns:p14="http://schemas.microsoft.com/office/powerpoint/2010/main" val="1735440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A SWOT Analysis Diagram consists of strengths, weaknesses, opportunities, and threats.  SWOT analysis is a strategic planning method used to evaluate internal and external opportunities for projects and programs within institutional organizations, such as the Police Department.  SWOT prepares Police Departments with both Internal and External  analysis.  The internal analysis focuses on the departments strengths and weaknesses.  Whereas, the external analysis focuses on threats and opportunities for the Police Department that are out of their control and affects their work ("United Nations Entity For Gender Equality And The Empowerment Of Women", n.d.). </a:t>
            </a:r>
            <a:br>
              <a:rPr lang="en-US" smtClean="0"/>
            </a:br>
            <a:endParaRPr lang="en-US" smtClean="0"/>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B516E06-4076-4B53-B3F8-AFBC18A38C6B}" type="slidenum">
              <a:rPr lang="en-US">
                <a:cs typeface="Arial" charset="0"/>
              </a:rPr>
              <a:pPr fontAlgn="base">
                <a:spcBef>
                  <a:spcPct val="0"/>
                </a:spcBef>
                <a:spcAft>
                  <a:spcPct val="0"/>
                </a:spcAft>
              </a:pPr>
              <a:t>3</a:t>
            </a:fld>
            <a:endParaRPr lang="en-US">
              <a:cs typeface="Arial" charset="0"/>
            </a:endParaRPr>
          </a:p>
        </p:txBody>
      </p:sp>
    </p:spTree>
    <p:extLst>
      <p:ext uri="{BB962C8B-B14F-4D97-AF65-F5344CB8AC3E}">
        <p14:creationId xmlns:p14="http://schemas.microsoft.com/office/powerpoint/2010/main" val="1253406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smtClean="0"/>
              <a:t>Positive Factors:</a:t>
            </a:r>
          </a:p>
          <a:p>
            <a:pPr>
              <a:spcBef>
                <a:spcPct val="0"/>
              </a:spcBef>
            </a:pPr>
            <a:endParaRPr lang="en-US" smtClean="0"/>
          </a:p>
          <a:p>
            <a:pPr>
              <a:spcBef>
                <a:spcPct val="0"/>
              </a:spcBef>
            </a:pPr>
            <a:r>
              <a:rPr lang="en-US" smtClean="0"/>
              <a:t>Strengths – Police Department services to community, operating philosophy, and fiscal responsibility and innovative thinking.</a:t>
            </a:r>
          </a:p>
          <a:p>
            <a:pPr>
              <a:spcBef>
                <a:spcPct val="0"/>
              </a:spcBef>
            </a:pPr>
            <a:endParaRPr lang="en-US" smtClean="0"/>
          </a:p>
          <a:p>
            <a:pPr>
              <a:spcBef>
                <a:spcPct val="0"/>
              </a:spcBef>
            </a:pPr>
            <a:r>
              <a:rPr lang="en-US" smtClean="0"/>
              <a:t>Opportunities – Sharing of services, positive and enthusiastic working environment.  Work to reduce issues related to crime and fear of crime, and better serve and educate community.  Work to make community safer.  Establish trust in community, and provide a working environment that instills commitment and desire.  Lastly, provide necessary funding to provide necessary services.</a:t>
            </a:r>
          </a:p>
          <a:p>
            <a:pPr>
              <a:spcBef>
                <a:spcPct val="0"/>
              </a:spcBef>
            </a:pPr>
            <a:endParaRPr lang="en-US" smtClean="0"/>
          </a:p>
          <a:p>
            <a:pPr>
              <a:spcBef>
                <a:spcPct val="0"/>
              </a:spcBef>
            </a:pPr>
            <a:r>
              <a:rPr lang="en-US" b="1" smtClean="0"/>
              <a:t>Negative Factors:</a:t>
            </a:r>
          </a:p>
          <a:p>
            <a:pPr>
              <a:spcBef>
                <a:spcPct val="0"/>
              </a:spcBef>
            </a:pPr>
            <a:endParaRPr lang="en-US" smtClean="0"/>
          </a:p>
          <a:p>
            <a:pPr>
              <a:spcBef>
                <a:spcPct val="0"/>
              </a:spcBef>
            </a:pPr>
            <a:r>
              <a:rPr lang="en-US" smtClean="0"/>
              <a:t>Weaknesses – Manpower, and lack of cost control.</a:t>
            </a:r>
          </a:p>
          <a:p>
            <a:pPr>
              <a:spcBef>
                <a:spcPct val="0"/>
              </a:spcBef>
            </a:pPr>
            <a:endParaRPr lang="en-US" smtClean="0"/>
          </a:p>
          <a:p>
            <a:pPr>
              <a:spcBef>
                <a:spcPct val="0"/>
              </a:spcBef>
            </a:pPr>
            <a:r>
              <a:rPr lang="en-US" smtClean="0"/>
              <a:t>Threats – Community concerns with safety and crime, budget, funding, and provide more with less.</a:t>
            </a:r>
          </a:p>
        </p:txBody>
      </p:sp>
      <p:sp>
        <p:nvSpPr>
          <p:cNvPr id="266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E8786B6-3349-4EE1-A2C0-1E1B663FAE5E}" type="slidenum">
              <a:rPr lang="en-US">
                <a:cs typeface="Arial" charset="0"/>
              </a:rPr>
              <a:pPr fontAlgn="base">
                <a:spcBef>
                  <a:spcPct val="0"/>
                </a:spcBef>
                <a:spcAft>
                  <a:spcPct val="0"/>
                </a:spcAft>
              </a:pPr>
              <a:t>4</a:t>
            </a:fld>
            <a:endParaRPr lang="en-US">
              <a:cs typeface="Arial" charset="0"/>
            </a:endParaRPr>
          </a:p>
        </p:txBody>
      </p:sp>
    </p:spTree>
    <p:extLst>
      <p:ext uri="{BB962C8B-B14F-4D97-AF65-F5344CB8AC3E}">
        <p14:creationId xmlns:p14="http://schemas.microsoft.com/office/powerpoint/2010/main" val="3729172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Utilizing SWOT and data that already has been collected, the police department can identify needs in the growing population and crime rates. Kelsey is current crime stats that indicate high rates of violent crime. The violent crime consists of rape, battery and homicide (University of Phoenix). The concern is the already existent elevated crime stats with the projected increase in population. More people will mean a greater chance of crime rate and an increased call for police service volume. The need to increase rank and file police officer is strong and with the influx of incoming citizens the city must take advantage of the incoming revenue generate by the newcomers and increase hiring. </a:t>
            </a:r>
          </a:p>
        </p:txBody>
      </p:sp>
      <p:sp>
        <p:nvSpPr>
          <p:cNvPr id="286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98140AB-62C1-4FC2-9C75-7756F4FA9F11}" type="slidenum">
              <a:rPr lang="en-US">
                <a:cs typeface="Arial" charset="0"/>
              </a:rPr>
              <a:pPr fontAlgn="base">
                <a:spcBef>
                  <a:spcPct val="0"/>
                </a:spcBef>
                <a:spcAft>
                  <a:spcPct val="0"/>
                </a:spcAft>
              </a:pPr>
              <a:t>5</a:t>
            </a:fld>
            <a:endParaRPr lang="en-US">
              <a:cs typeface="Arial" charset="0"/>
            </a:endParaRPr>
          </a:p>
        </p:txBody>
      </p:sp>
    </p:spTree>
    <p:extLst>
      <p:ext uri="{BB962C8B-B14F-4D97-AF65-F5344CB8AC3E}">
        <p14:creationId xmlns:p14="http://schemas.microsoft.com/office/powerpoint/2010/main" val="3149053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The term stakeholder is a broad term and can mean anyone who has to gain or benefit from the project at hand. In this case of the police department the stakeholders will be those inside the agency who have endorsed or identified the need for project activity (McMahon, 2013). The police agency leadership must identify the need for more officers through collection of current statistics and projection of future crime stats. The data collected will identify the need for recruitment by the city of Kelsey. The upper level management has the responsibility of identifying the need before it is too late. It takes months to properly train and produce officers not including academy time and recruitment time. The stakeholders must identify this need before through research before the need becomes a problematic reality. </a:t>
            </a:r>
          </a:p>
        </p:txBody>
      </p:sp>
      <p:sp>
        <p:nvSpPr>
          <p:cNvPr id="307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443DF57-5B88-49F8-8817-DEA560030D59}" type="slidenum">
              <a:rPr lang="en-US">
                <a:cs typeface="Arial" charset="0"/>
              </a:rPr>
              <a:pPr fontAlgn="base">
                <a:spcBef>
                  <a:spcPct val="0"/>
                </a:spcBef>
                <a:spcAft>
                  <a:spcPct val="0"/>
                </a:spcAft>
              </a:pPr>
              <a:t>6</a:t>
            </a:fld>
            <a:endParaRPr lang="en-US">
              <a:cs typeface="Arial" charset="0"/>
            </a:endParaRPr>
          </a:p>
        </p:txBody>
      </p:sp>
    </p:spTree>
    <p:extLst>
      <p:ext uri="{BB962C8B-B14F-4D97-AF65-F5344CB8AC3E}">
        <p14:creationId xmlns:p14="http://schemas.microsoft.com/office/powerpoint/2010/main" val="3423880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The first step in improving Kelsey’s crime index is to analyze the crime data. This allows administration to identify crime rich areas and focus more specifically on them. Once problem areas are identified, police administrators deploy specialized task forces to target problem areas. Officers will take a zero tolerance approach and hit criminal offenders hard to get them off the street and deter future crime. </a:t>
            </a:r>
          </a:p>
          <a:p>
            <a:pPr>
              <a:spcBef>
                <a:spcPct val="0"/>
              </a:spcBef>
            </a:pPr>
            <a:endParaRPr lang="en-US" smtClean="0"/>
          </a:p>
          <a:p>
            <a:pPr>
              <a:spcBef>
                <a:spcPct val="0"/>
              </a:spcBef>
            </a:pPr>
            <a:r>
              <a:rPr lang="en-US" smtClean="0"/>
              <a:t>While the task force continues its zero tolerance enforcement, city officials concurrently improve crime rich areas by improving lighting conditions at night, installing surveillance cameras, and partnering with residents and business owners to cooperatively work together to identify offenders.</a:t>
            </a:r>
          </a:p>
          <a:p>
            <a:pPr>
              <a:spcBef>
                <a:spcPct val="0"/>
              </a:spcBef>
            </a:pPr>
            <a:endParaRPr lang="en-US" smtClean="0"/>
          </a:p>
          <a:p>
            <a:pPr>
              <a:spcBef>
                <a:spcPct val="0"/>
              </a:spcBef>
            </a:pPr>
            <a:r>
              <a:rPr lang="en-US" smtClean="0"/>
              <a:t>Lastly, the program will be assessed by comparing the crime index from prior years. This will allow administrators to review the effectiveness of actions taken and alter them as needed.</a:t>
            </a:r>
          </a:p>
          <a:p>
            <a:pPr>
              <a:spcBef>
                <a:spcPct val="0"/>
              </a:spcBef>
            </a:pPr>
            <a:endParaRPr lang="en-US" smtClean="0"/>
          </a:p>
          <a:p>
            <a:pPr>
              <a:spcBef>
                <a:spcPct val="0"/>
              </a:spcBef>
            </a:pPr>
            <a:r>
              <a:rPr lang="en-US" smtClean="0"/>
              <a:t>Image borrowed from: http://www.business2community.com/strategy/aligning-employees-business-strategic-priorities-01083488</a:t>
            </a:r>
          </a:p>
        </p:txBody>
      </p:sp>
      <p:sp>
        <p:nvSpPr>
          <p:cNvPr id="327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B626AD5-5F7B-43DC-8E8E-4634D9B0A46F}" type="slidenum">
              <a:rPr lang="en-US">
                <a:cs typeface="Arial" charset="0"/>
              </a:rPr>
              <a:pPr fontAlgn="base">
                <a:spcBef>
                  <a:spcPct val="0"/>
                </a:spcBef>
                <a:spcAft>
                  <a:spcPct val="0"/>
                </a:spcAft>
              </a:pPr>
              <a:t>7</a:t>
            </a:fld>
            <a:endParaRPr lang="en-US">
              <a:cs typeface="Arial" charset="0"/>
            </a:endParaRPr>
          </a:p>
        </p:txBody>
      </p:sp>
    </p:spTree>
    <p:extLst>
      <p:ext uri="{BB962C8B-B14F-4D97-AF65-F5344CB8AC3E}">
        <p14:creationId xmlns:p14="http://schemas.microsoft.com/office/powerpoint/2010/main" val="488795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normAutofit/>
          </a:bodyPr>
          <a:lstStyle/>
          <a:p>
            <a:pPr>
              <a:spcBef>
                <a:spcPct val="0"/>
              </a:spcBef>
            </a:pPr>
            <a:r>
              <a:rPr lang="en-US" smtClean="0"/>
              <a:t>There are several resources that will be utilized in order to fund the crime reduction program. </a:t>
            </a:r>
          </a:p>
          <a:p>
            <a:pPr>
              <a:spcBef>
                <a:spcPct val="0"/>
              </a:spcBef>
            </a:pPr>
            <a:endParaRPr lang="en-US" smtClean="0"/>
          </a:p>
          <a:p>
            <a:pPr>
              <a:spcBef>
                <a:spcPct val="0"/>
              </a:spcBef>
              <a:buFontTx/>
              <a:buAutoNum type="arabicPeriod"/>
            </a:pPr>
            <a:r>
              <a:rPr lang="en-US" smtClean="0"/>
              <a:t>Proposal of a 1% sales or utility tax specifically designed to fund the law enforcement agency. This increase in revenue will be used to fund local area improvements, hire new officers, formulate specialized task forces, and create a community oriented team designed to teach and provide services to the community to identify, target, and deter criminal activity.</a:t>
            </a:r>
          </a:p>
          <a:p>
            <a:pPr>
              <a:spcBef>
                <a:spcPct val="0"/>
              </a:spcBef>
              <a:buFontTx/>
              <a:buAutoNum type="arabicPeriod"/>
            </a:pPr>
            <a:r>
              <a:rPr lang="en-US" smtClean="0"/>
              <a:t>All community improvement projects will utilize local businesses. Materials and labor will be obtained via local Kelsey businesses in order to help stimulate job growth and encourage local business success. </a:t>
            </a:r>
          </a:p>
          <a:p>
            <a:pPr>
              <a:spcBef>
                <a:spcPct val="0"/>
              </a:spcBef>
              <a:buFontTx/>
              <a:buAutoNum type="arabicPeriod"/>
            </a:pPr>
            <a:r>
              <a:rPr lang="en-US" smtClean="0"/>
              <a:t>Federal grant funding will be sought to help facilitate community improvement measures and fund specialized police teams.</a:t>
            </a:r>
          </a:p>
          <a:p>
            <a:pPr>
              <a:spcBef>
                <a:spcPct val="0"/>
              </a:spcBef>
              <a:buFontTx/>
              <a:buAutoNum type="arabicPeriod"/>
            </a:pPr>
            <a:r>
              <a:rPr lang="en-US" smtClean="0"/>
              <a:t>Charity events will be held to seek private donations for funding.</a:t>
            </a:r>
          </a:p>
          <a:p>
            <a:pPr>
              <a:spcBef>
                <a:spcPct val="0"/>
              </a:spcBef>
              <a:buFontTx/>
              <a:buAutoNum type="arabicPeriod"/>
            </a:pPr>
            <a:endParaRPr lang="en-US" smtClean="0"/>
          </a:p>
          <a:p>
            <a:pPr>
              <a:spcBef>
                <a:spcPct val="0"/>
              </a:spcBef>
              <a:buFontTx/>
              <a:buAutoNum type="arabicPeriod"/>
            </a:pPr>
            <a:endParaRPr lang="en-US" smtClean="0"/>
          </a:p>
          <a:p>
            <a:pPr>
              <a:spcBef>
                <a:spcPct val="0"/>
              </a:spcBef>
            </a:pPr>
            <a:r>
              <a:rPr lang="en-US" smtClean="0"/>
              <a:t>Image borrowed from: https://www.ausm.org/ausm-services/resources.html</a:t>
            </a:r>
          </a:p>
        </p:txBody>
      </p:sp>
      <p:sp>
        <p:nvSpPr>
          <p:cNvPr id="348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D67DAFF-8D77-454E-9448-A776005563B2}" type="slidenum">
              <a:rPr lang="en-US">
                <a:cs typeface="Arial" charset="0"/>
              </a:rPr>
              <a:pPr fontAlgn="base">
                <a:spcBef>
                  <a:spcPct val="0"/>
                </a:spcBef>
                <a:spcAft>
                  <a:spcPct val="0"/>
                </a:spcAft>
              </a:pPr>
              <a:t>8</a:t>
            </a:fld>
            <a:endParaRPr lang="en-US">
              <a:cs typeface="Arial" charset="0"/>
            </a:endParaRPr>
          </a:p>
        </p:txBody>
      </p:sp>
    </p:spTree>
    <p:extLst>
      <p:ext uri="{BB962C8B-B14F-4D97-AF65-F5344CB8AC3E}">
        <p14:creationId xmlns:p14="http://schemas.microsoft.com/office/powerpoint/2010/main" val="1361529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TextEdit="1"/>
          </p:cNvSpPr>
          <p:nvPr>
            <p:ph type="sldImg"/>
          </p:nvPr>
        </p:nvSpPr>
        <p:spPr bwMode="auto">
          <a:noFill/>
          <a:ln>
            <a:solidFill>
              <a:srgbClr val="000000"/>
            </a:solidFill>
            <a:miter lim="800000"/>
            <a:headEnd/>
            <a:tailEnd/>
          </a:ln>
        </p:spPr>
      </p:sp>
      <p:sp>
        <p:nvSpPr>
          <p:cNvPr id="56323" name="Rectangle 3"/>
          <p:cNvSpPr>
            <a:spLocks noGrp="1"/>
          </p:cNvSpPr>
          <p:nvPr>
            <p:ph type="body" idx="1"/>
          </p:nvPr>
        </p:nvSpPr>
        <p:spPr bwMode="auto">
          <a:noFill/>
        </p:spPr>
        <p:txBody>
          <a:bodyPr wrap="square" numCol="1" anchor="t" anchorCtr="0" compatLnSpc="1">
            <a:prstTxWarp prst="textNoShape">
              <a:avLst/>
            </a:prstTxWarp>
          </a:bodyPr>
          <a:lstStyle/>
          <a:p>
            <a:r>
              <a:rPr lang="en-US" smtClean="0"/>
              <a:t>Communication is a key factor in ensuring that the criminal justice system of Kelsey can thrive, and begin to eliminate some of these violent crimes. Having the police department build trust within the community, and become more actively involved will result in greater cooperation from the community as a whole when it comes to reporting crimes when they happen. It is also key that the police department communicate better with it’s own personnel. The officers and managers within the department need to be open with one another if there is any chance of improvement or change. </a:t>
            </a:r>
          </a:p>
          <a:p>
            <a:r>
              <a:rPr lang="en-US" smtClean="0"/>
              <a:t>The department could also benefit from cooperation with other agencies (courts, probation officers, attorneys, etc.) so that they can do their parts in helping reduce the crimes rates as well. (Image borrowed from:http://voyagecontrol.com/index.php/2016/02/23/the-magic-of-communication/)</a:t>
            </a:r>
          </a:p>
        </p:txBody>
      </p:sp>
    </p:spTree>
    <p:extLst>
      <p:ext uri="{BB962C8B-B14F-4D97-AF65-F5344CB8AC3E}">
        <p14:creationId xmlns:p14="http://schemas.microsoft.com/office/powerpoint/2010/main" val="23687285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TextEdit="1"/>
          </p:cNvSpPr>
          <p:nvPr>
            <p:ph type="sldImg"/>
          </p:nvPr>
        </p:nvSpPr>
        <p:spPr bwMode="auto">
          <a:noFill/>
          <a:ln>
            <a:solidFill>
              <a:srgbClr val="000000"/>
            </a:solidFill>
            <a:miter lim="800000"/>
            <a:headEnd/>
            <a:tailEnd/>
          </a:ln>
        </p:spPr>
      </p:sp>
      <p:sp>
        <p:nvSpPr>
          <p:cNvPr id="57347" name="Rectangle 3"/>
          <p:cNvSpPr>
            <a:spLocks noGrp="1"/>
          </p:cNvSpPr>
          <p:nvPr>
            <p:ph type="body" idx="1"/>
          </p:nvPr>
        </p:nvSpPr>
        <p:spPr bwMode="auto">
          <a:noFill/>
        </p:spPr>
        <p:txBody>
          <a:bodyPr wrap="square" numCol="1" anchor="t" anchorCtr="0" compatLnSpc="1">
            <a:prstTxWarp prst="textNoShape">
              <a:avLst/>
            </a:prstTxWarp>
          </a:bodyPr>
          <a:lstStyle/>
          <a:p>
            <a:r>
              <a:rPr lang="en-US" smtClean="0"/>
              <a:t>The police department’s main goal is to reduce the rate of violent crime. Many factors have been discussed in this presentation about how to reduce that crime rate and keep it down. If the community and the police department, along with other agencies, work together it could result in a safer city for everyone, and the future generations as well. (Image borrowed from: http://acscreations.yolasite.com/portfolio.php)</a:t>
            </a:r>
          </a:p>
        </p:txBody>
      </p:sp>
    </p:spTree>
    <p:extLst>
      <p:ext uri="{BB962C8B-B14F-4D97-AF65-F5344CB8AC3E}">
        <p14:creationId xmlns:p14="http://schemas.microsoft.com/office/powerpoint/2010/main" val="30176560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descr="HD-ShadowLong.png"/>
          <p:cNvPicPr>
            <a:picLocks noChangeAspect="1"/>
          </p:cNvPicPr>
          <p:nvPr/>
        </p:nvPicPr>
        <p:blipFill>
          <a:blip r:embed="rId2"/>
          <a:srcRect/>
          <a:stretch>
            <a:fillRect/>
          </a:stretch>
        </p:blipFill>
        <p:spPr bwMode="auto">
          <a:xfrm>
            <a:off x="0" y="4243388"/>
            <a:ext cx="8967788" cy="274637"/>
          </a:xfrm>
          <a:prstGeom prst="rect">
            <a:avLst/>
          </a:prstGeom>
          <a:noFill/>
          <a:ln w="9525">
            <a:noFill/>
            <a:miter lim="800000"/>
            <a:headEnd/>
            <a:tailEnd/>
          </a:ln>
        </p:spPr>
      </p:pic>
      <p:pic>
        <p:nvPicPr>
          <p:cNvPr id="5" name="Picture 7" descr="HD-ShadowShort.png"/>
          <p:cNvPicPr>
            <a:picLocks noChangeAspect="1"/>
          </p:cNvPicPr>
          <p:nvPr/>
        </p:nvPicPr>
        <p:blipFill>
          <a:blip r:embed="rId3"/>
          <a:srcRect/>
          <a:stretch>
            <a:fillRect/>
          </a:stretch>
        </p:blipFill>
        <p:spPr bwMode="auto">
          <a:xfrm>
            <a:off x="9112250" y="4243388"/>
            <a:ext cx="3076575" cy="277812"/>
          </a:xfrm>
          <a:prstGeom prst="rect">
            <a:avLst/>
          </a:prstGeom>
          <a:noFill/>
          <a:ln w="9525">
            <a:noFill/>
            <a:miter lim="800000"/>
            <a:headEnd/>
            <a:tailEnd/>
          </a:ln>
        </p:spPr>
      </p:pic>
      <p:sp>
        <p:nvSpPr>
          <p:cNvPr id="6" name="Rectangle 8"/>
          <p:cNvSpPr/>
          <p:nvPr/>
        </p:nvSpPr>
        <p:spPr bwMode="ltGray">
          <a:xfrm>
            <a:off x="0" y="2590800"/>
            <a:ext cx="8967788" cy="165893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9"/>
          <p:cNvSpPr/>
          <p:nvPr/>
        </p:nvSpPr>
        <p:spPr>
          <a:xfrm>
            <a:off x="9112250" y="2590800"/>
            <a:ext cx="3076575" cy="16589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Date Placeholder 3"/>
          <p:cNvSpPr>
            <a:spLocks noGrp="1"/>
          </p:cNvSpPr>
          <p:nvPr>
            <p:ph type="dt" sz="half" idx="10"/>
          </p:nvPr>
        </p:nvSpPr>
        <p:spPr/>
        <p:txBody>
          <a:bodyPr/>
          <a:lstStyle>
            <a:lvl1pPr>
              <a:defRPr/>
            </a:lvl1pPr>
          </a:lstStyle>
          <a:p>
            <a:pPr>
              <a:defRPr/>
            </a:pPr>
            <a:fld id="{FC2D21A8-7B42-4B75-A557-875AA13697C1}" type="datetimeFigureOut">
              <a:rPr lang="en-US"/>
              <a:pPr>
                <a:defRPr/>
              </a:pPr>
              <a:t>11/13/2016</a:t>
            </a:fld>
            <a:endParaRPr lang="en-US"/>
          </a:p>
        </p:txBody>
      </p:sp>
      <p:sp>
        <p:nvSpPr>
          <p:cNvPr id="9" name="Footer Placeholder 4"/>
          <p:cNvSpPr>
            <a:spLocks noGrp="1"/>
          </p:cNvSpPr>
          <p:nvPr>
            <p:ph type="ftr" sz="quarter" idx="11"/>
          </p:nvPr>
        </p:nvSpPr>
        <p:spPr/>
        <p:txBody>
          <a:bodyPr/>
          <a:lstStyle>
            <a:lvl1pPr>
              <a:defRPr/>
            </a:lvl1pPr>
          </a:lstStyle>
          <a:p>
            <a:pPr>
              <a:defRPr/>
            </a:pPr>
            <a:endParaRPr lang="en-US"/>
          </a:p>
        </p:txBody>
      </p:sp>
      <p:sp>
        <p:nvSpPr>
          <p:cNvPr id="10" name="Slide Number Placeholder 5"/>
          <p:cNvSpPr>
            <a:spLocks noGrp="1"/>
          </p:cNvSpPr>
          <p:nvPr>
            <p:ph type="sldNum" sz="quarter" idx="12"/>
          </p:nvPr>
        </p:nvSpPr>
        <p:spPr>
          <a:xfrm>
            <a:off x="9255125" y="2749550"/>
            <a:ext cx="1171575" cy="1357313"/>
          </a:xfrm>
        </p:spPr>
        <p:txBody>
          <a:bodyPr/>
          <a:lstStyle>
            <a:lvl1pPr>
              <a:defRPr/>
            </a:lvl1pPr>
          </a:lstStyle>
          <a:p>
            <a:pPr>
              <a:defRPr/>
            </a:pPr>
            <a:fld id="{7F54CE2D-23A8-4372-8802-160A690260E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14" descr="HD-ShadowLong.png"/>
          <p:cNvPicPr>
            <a:picLocks noChangeAspect="1"/>
          </p:cNvPicPr>
          <p:nvPr/>
        </p:nvPicPr>
        <p:blipFill>
          <a:blip r:embed="rId2"/>
          <a:srcRect/>
          <a:stretch>
            <a:fillRect/>
          </a:stretch>
        </p:blipFill>
        <p:spPr bwMode="auto">
          <a:xfrm>
            <a:off x="0" y="1970088"/>
            <a:ext cx="10437813" cy="320675"/>
          </a:xfrm>
          <a:prstGeom prst="rect">
            <a:avLst/>
          </a:prstGeom>
          <a:noFill/>
          <a:ln w="9525">
            <a:noFill/>
            <a:miter lim="800000"/>
            <a:headEnd/>
            <a:tailEnd/>
          </a:ln>
        </p:spPr>
      </p:pic>
      <p:pic>
        <p:nvPicPr>
          <p:cNvPr id="5" name="Picture 15" descr="HD-ShadowShort.png"/>
          <p:cNvPicPr>
            <a:picLocks noChangeAspect="1"/>
          </p:cNvPicPr>
          <p:nvPr/>
        </p:nvPicPr>
        <p:blipFill>
          <a:blip r:embed="rId3"/>
          <a:srcRect/>
          <a:stretch>
            <a:fillRect/>
          </a:stretch>
        </p:blipFill>
        <p:spPr bwMode="auto">
          <a:xfrm>
            <a:off x="10585450" y="1971675"/>
            <a:ext cx="1603375" cy="144463"/>
          </a:xfrm>
          <a:prstGeom prst="rect">
            <a:avLst/>
          </a:prstGeom>
          <a:noFill/>
          <a:ln w="9525">
            <a:noFill/>
            <a:miter lim="800000"/>
            <a:headEnd/>
            <a:tailEnd/>
          </a:ln>
        </p:spPr>
      </p:pic>
      <p:sp>
        <p:nvSpPr>
          <p:cNvPr id="6" name="Rectangle 16"/>
          <p:cNvSpPr/>
          <p:nvPr/>
        </p:nvSpPr>
        <p:spPr bwMode="ltGray">
          <a:xfrm>
            <a:off x="0" y="609600"/>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17"/>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p:cNvSpPr>
            <a:spLocks noGrp="1"/>
          </p:cNvSpPr>
          <p:nvPr>
            <p:ph type="dt" sz="half" idx="10"/>
          </p:nvPr>
        </p:nvSpPr>
        <p:spPr/>
        <p:txBody>
          <a:bodyPr/>
          <a:lstStyle>
            <a:lvl1pPr>
              <a:defRPr/>
            </a:lvl1pPr>
          </a:lstStyle>
          <a:p>
            <a:pPr>
              <a:defRPr/>
            </a:pPr>
            <a:fld id="{1BC75B1A-41E4-4EEE-9281-EBADA9E0C550}" type="datetimeFigureOut">
              <a:rPr lang="en-US"/>
              <a:pPr>
                <a:defRPr/>
              </a:pPr>
              <a:t>11/13/2016</a:t>
            </a:fld>
            <a:endParaRPr lang="en-US"/>
          </a:p>
        </p:txBody>
      </p:sp>
      <p:sp>
        <p:nvSpPr>
          <p:cNvPr id="9" name="Footer Placeholder 4"/>
          <p:cNvSpPr>
            <a:spLocks noGrp="1"/>
          </p:cNvSpPr>
          <p:nvPr>
            <p:ph type="ftr" sz="quarter" idx="11"/>
          </p:nvPr>
        </p:nvSpPr>
        <p:spPr/>
        <p:txBody>
          <a:bodyPr/>
          <a:lstStyle>
            <a:lvl1pPr>
              <a:defRPr/>
            </a:lvl1pPr>
          </a:lstStyle>
          <a:p>
            <a:pPr>
              <a:defRPr/>
            </a:pPr>
            <a:endParaRPr lang="en-US"/>
          </a:p>
        </p:txBody>
      </p:sp>
      <p:sp>
        <p:nvSpPr>
          <p:cNvPr id="10" name="Slide Number Placeholder 5"/>
          <p:cNvSpPr>
            <a:spLocks noGrp="1"/>
          </p:cNvSpPr>
          <p:nvPr>
            <p:ph type="sldNum" sz="quarter" idx="12"/>
          </p:nvPr>
        </p:nvSpPr>
        <p:spPr/>
        <p:txBody>
          <a:bodyPr/>
          <a:lstStyle>
            <a:lvl1pPr>
              <a:defRPr/>
            </a:lvl1pPr>
          </a:lstStyle>
          <a:p>
            <a:pPr>
              <a:defRPr/>
            </a:pPr>
            <a:fld id="{32A19FD0-B126-4532-A4D5-67744699946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6" descr="HD-ShadowLong.png"/>
          <p:cNvPicPr>
            <a:picLocks noChangeAspect="1"/>
          </p:cNvPicPr>
          <p:nvPr/>
        </p:nvPicPr>
        <p:blipFill>
          <a:blip r:embed="rId2"/>
          <a:srcRect/>
          <a:stretch>
            <a:fillRect/>
          </a:stretch>
        </p:blipFill>
        <p:spPr bwMode="auto">
          <a:xfrm>
            <a:off x="0" y="4086225"/>
            <a:ext cx="10437813" cy="322263"/>
          </a:xfrm>
          <a:prstGeom prst="rect">
            <a:avLst/>
          </a:prstGeom>
          <a:noFill/>
          <a:ln w="9525">
            <a:noFill/>
            <a:miter lim="800000"/>
            <a:headEnd/>
            <a:tailEnd/>
          </a:ln>
        </p:spPr>
      </p:pic>
      <p:pic>
        <p:nvPicPr>
          <p:cNvPr id="5" name="Picture 7" descr="HD-ShadowShort.png"/>
          <p:cNvPicPr>
            <a:picLocks noChangeAspect="1"/>
          </p:cNvPicPr>
          <p:nvPr/>
        </p:nvPicPr>
        <p:blipFill>
          <a:blip r:embed="rId3"/>
          <a:srcRect/>
          <a:stretch>
            <a:fillRect/>
          </a:stretch>
        </p:blipFill>
        <p:spPr bwMode="auto">
          <a:xfrm>
            <a:off x="10585450" y="4087813"/>
            <a:ext cx="1603375" cy="144462"/>
          </a:xfrm>
          <a:prstGeom prst="rect">
            <a:avLst/>
          </a:prstGeom>
          <a:noFill/>
          <a:ln w="9525">
            <a:noFill/>
            <a:miter lim="800000"/>
            <a:headEnd/>
            <a:tailEnd/>
          </a:ln>
        </p:spPr>
      </p:pic>
      <p:sp>
        <p:nvSpPr>
          <p:cNvPr id="6" name="Rectangle 8"/>
          <p:cNvSpPr/>
          <p:nvPr/>
        </p:nvSpPr>
        <p:spPr bwMode="ltGray">
          <a:xfrm>
            <a:off x="0" y="2725738"/>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9"/>
          <p:cNvSpPr/>
          <p:nvPr/>
        </p:nvSpPr>
        <p:spPr>
          <a:xfrm>
            <a:off x="10585450" y="2725738"/>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Date Placeholder 3"/>
          <p:cNvSpPr>
            <a:spLocks noGrp="1"/>
          </p:cNvSpPr>
          <p:nvPr>
            <p:ph type="dt" sz="half" idx="10"/>
          </p:nvPr>
        </p:nvSpPr>
        <p:spPr/>
        <p:txBody>
          <a:bodyPr/>
          <a:lstStyle>
            <a:lvl1pPr>
              <a:defRPr/>
            </a:lvl1pPr>
          </a:lstStyle>
          <a:p>
            <a:pPr>
              <a:defRPr/>
            </a:pPr>
            <a:fld id="{F88DC83E-996F-495E-BC52-F51E33107A32}" type="datetimeFigureOut">
              <a:rPr lang="en-US"/>
              <a:pPr>
                <a:defRPr/>
              </a:pPr>
              <a:t>11/13/2016</a:t>
            </a:fld>
            <a:endParaRPr lang="en-US"/>
          </a:p>
        </p:txBody>
      </p:sp>
      <p:sp>
        <p:nvSpPr>
          <p:cNvPr id="9" name="Footer Placeholder 4"/>
          <p:cNvSpPr>
            <a:spLocks noGrp="1"/>
          </p:cNvSpPr>
          <p:nvPr>
            <p:ph type="ftr" sz="quarter" idx="11"/>
          </p:nvPr>
        </p:nvSpPr>
        <p:spPr/>
        <p:txBody>
          <a:bodyPr/>
          <a:lstStyle>
            <a:lvl1pPr>
              <a:defRPr/>
            </a:lvl1pPr>
          </a:lstStyle>
          <a:p>
            <a:pPr>
              <a:defRPr/>
            </a:pPr>
            <a:endParaRPr lang="en-US"/>
          </a:p>
        </p:txBody>
      </p:sp>
      <p:sp>
        <p:nvSpPr>
          <p:cNvPr id="10" name="Slide Number Placeholder 5"/>
          <p:cNvSpPr>
            <a:spLocks noGrp="1"/>
          </p:cNvSpPr>
          <p:nvPr>
            <p:ph type="sldNum" sz="quarter" idx="12"/>
          </p:nvPr>
        </p:nvSpPr>
        <p:spPr>
          <a:xfrm>
            <a:off x="10729913" y="2870200"/>
            <a:ext cx="1154112" cy="1090613"/>
          </a:xfrm>
        </p:spPr>
        <p:txBody>
          <a:bodyPr/>
          <a:lstStyle>
            <a:lvl1pPr>
              <a:defRPr/>
            </a:lvl1pPr>
          </a:lstStyle>
          <a:p>
            <a:pPr>
              <a:defRPr/>
            </a:pPr>
            <a:fld id="{3E13AF55-C65C-4741-9CA5-7EA4F8FEE37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7" descr="HD-ShadowLong.png"/>
          <p:cNvPicPr>
            <a:picLocks noChangeAspect="1"/>
          </p:cNvPicPr>
          <p:nvPr/>
        </p:nvPicPr>
        <p:blipFill>
          <a:blip r:embed="rId2"/>
          <a:srcRect/>
          <a:stretch>
            <a:fillRect/>
          </a:stretch>
        </p:blipFill>
        <p:spPr bwMode="auto">
          <a:xfrm>
            <a:off x="0" y="1970088"/>
            <a:ext cx="10437813" cy="320675"/>
          </a:xfrm>
          <a:prstGeom prst="rect">
            <a:avLst/>
          </a:prstGeom>
          <a:noFill/>
          <a:ln w="9525">
            <a:noFill/>
            <a:miter lim="800000"/>
            <a:headEnd/>
            <a:tailEnd/>
          </a:ln>
        </p:spPr>
      </p:pic>
      <p:pic>
        <p:nvPicPr>
          <p:cNvPr id="6" name="Picture 8" descr="HD-ShadowShort.png"/>
          <p:cNvPicPr>
            <a:picLocks noChangeAspect="1"/>
          </p:cNvPicPr>
          <p:nvPr/>
        </p:nvPicPr>
        <p:blipFill>
          <a:blip r:embed="rId3"/>
          <a:srcRect/>
          <a:stretch>
            <a:fillRect/>
          </a:stretch>
        </p:blipFill>
        <p:spPr bwMode="auto">
          <a:xfrm>
            <a:off x="10585450" y="1971675"/>
            <a:ext cx="1603375" cy="144463"/>
          </a:xfrm>
          <a:prstGeom prst="rect">
            <a:avLst/>
          </a:prstGeom>
          <a:noFill/>
          <a:ln w="9525">
            <a:noFill/>
            <a:miter lim="800000"/>
            <a:headEnd/>
            <a:tailEnd/>
          </a:ln>
        </p:spPr>
      </p:pic>
      <p:sp>
        <p:nvSpPr>
          <p:cNvPr id="7" name="Rectangle 9"/>
          <p:cNvSpPr/>
          <p:nvPr/>
        </p:nvSpPr>
        <p:spPr bwMode="ltGray">
          <a:xfrm>
            <a:off x="0" y="609600"/>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10"/>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4"/>
          <p:cNvSpPr>
            <a:spLocks noGrp="1"/>
          </p:cNvSpPr>
          <p:nvPr>
            <p:ph type="dt" sz="half" idx="10"/>
          </p:nvPr>
        </p:nvSpPr>
        <p:spPr/>
        <p:txBody>
          <a:bodyPr/>
          <a:lstStyle>
            <a:lvl1pPr>
              <a:defRPr/>
            </a:lvl1pPr>
          </a:lstStyle>
          <a:p>
            <a:pPr>
              <a:defRPr/>
            </a:pPr>
            <a:fld id="{FE0A800E-CC60-49DC-916E-8121586A4C8D}" type="datetimeFigureOut">
              <a:rPr lang="en-US"/>
              <a:pPr>
                <a:defRPr/>
              </a:pPr>
              <a:t>11/13/2016</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p:txBody>
          <a:bodyPr/>
          <a:lstStyle>
            <a:lvl1pPr>
              <a:defRPr/>
            </a:lvl1pPr>
          </a:lstStyle>
          <a:p>
            <a:pPr>
              <a:defRPr/>
            </a:pPr>
            <a:fld id="{EB75BCA6-357F-40C1-9C63-52F62C5536D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9" descr="HD-ShadowLong.png"/>
          <p:cNvPicPr>
            <a:picLocks noChangeAspect="1"/>
          </p:cNvPicPr>
          <p:nvPr/>
        </p:nvPicPr>
        <p:blipFill>
          <a:blip r:embed="rId2"/>
          <a:srcRect/>
          <a:stretch>
            <a:fillRect/>
          </a:stretch>
        </p:blipFill>
        <p:spPr bwMode="auto">
          <a:xfrm>
            <a:off x="0" y="1970088"/>
            <a:ext cx="10437813" cy="320675"/>
          </a:xfrm>
          <a:prstGeom prst="rect">
            <a:avLst/>
          </a:prstGeom>
          <a:noFill/>
          <a:ln w="9525">
            <a:noFill/>
            <a:miter lim="800000"/>
            <a:headEnd/>
            <a:tailEnd/>
          </a:ln>
        </p:spPr>
      </p:pic>
      <p:pic>
        <p:nvPicPr>
          <p:cNvPr id="8" name="Picture 10" descr="HD-ShadowShort.png"/>
          <p:cNvPicPr>
            <a:picLocks noChangeAspect="1"/>
          </p:cNvPicPr>
          <p:nvPr/>
        </p:nvPicPr>
        <p:blipFill>
          <a:blip r:embed="rId3"/>
          <a:srcRect/>
          <a:stretch>
            <a:fillRect/>
          </a:stretch>
        </p:blipFill>
        <p:spPr bwMode="auto">
          <a:xfrm>
            <a:off x="10585450" y="1971675"/>
            <a:ext cx="1603375" cy="144463"/>
          </a:xfrm>
          <a:prstGeom prst="rect">
            <a:avLst/>
          </a:prstGeom>
          <a:noFill/>
          <a:ln w="9525">
            <a:noFill/>
            <a:miter lim="800000"/>
            <a:headEnd/>
            <a:tailEnd/>
          </a:ln>
        </p:spPr>
      </p:pic>
      <p:sp>
        <p:nvSpPr>
          <p:cNvPr id="9" name="Rectangle 11"/>
          <p:cNvSpPr/>
          <p:nvPr/>
        </p:nvSpPr>
        <p:spPr bwMode="ltGray">
          <a:xfrm>
            <a:off x="0" y="609600"/>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12"/>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6"/>
          <p:cNvSpPr>
            <a:spLocks noGrp="1"/>
          </p:cNvSpPr>
          <p:nvPr>
            <p:ph type="dt" sz="half" idx="10"/>
          </p:nvPr>
        </p:nvSpPr>
        <p:spPr/>
        <p:txBody>
          <a:bodyPr/>
          <a:lstStyle>
            <a:lvl1pPr>
              <a:defRPr/>
            </a:lvl1pPr>
          </a:lstStyle>
          <a:p>
            <a:pPr>
              <a:defRPr/>
            </a:pPr>
            <a:fld id="{F6FC9DF1-B5B6-45E5-B1D6-8667B10D60A2}" type="datetimeFigureOut">
              <a:rPr lang="en-US"/>
              <a:pPr>
                <a:defRPr/>
              </a:pPr>
              <a:t>11/13/2016</a:t>
            </a:fld>
            <a:endParaRPr lang="en-US"/>
          </a:p>
        </p:txBody>
      </p:sp>
      <p:sp>
        <p:nvSpPr>
          <p:cNvPr id="12" name="Footer Placeholder 7"/>
          <p:cNvSpPr>
            <a:spLocks noGrp="1"/>
          </p:cNvSpPr>
          <p:nvPr>
            <p:ph type="ftr" sz="quarter" idx="11"/>
          </p:nvPr>
        </p:nvSpPr>
        <p:spPr/>
        <p:txBody>
          <a:bodyPr/>
          <a:lstStyle>
            <a:lvl1pPr>
              <a:defRPr/>
            </a:lvl1pPr>
          </a:lstStyle>
          <a:p>
            <a:pPr>
              <a:defRPr/>
            </a:pPr>
            <a:endParaRPr lang="en-US"/>
          </a:p>
        </p:txBody>
      </p:sp>
      <p:sp>
        <p:nvSpPr>
          <p:cNvPr id="13" name="Slide Number Placeholder 8"/>
          <p:cNvSpPr>
            <a:spLocks noGrp="1"/>
          </p:cNvSpPr>
          <p:nvPr>
            <p:ph type="sldNum" sz="quarter" idx="12"/>
          </p:nvPr>
        </p:nvSpPr>
        <p:spPr/>
        <p:txBody>
          <a:bodyPr/>
          <a:lstStyle>
            <a:lvl1pPr>
              <a:defRPr/>
            </a:lvl1pPr>
          </a:lstStyle>
          <a:p>
            <a:pPr>
              <a:defRPr/>
            </a:pPr>
            <a:fld id="{FF2B3059-1B0A-48BC-B771-BD02D5FC172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5" descr="HD-ShadowLong.png"/>
          <p:cNvPicPr>
            <a:picLocks noChangeAspect="1"/>
          </p:cNvPicPr>
          <p:nvPr/>
        </p:nvPicPr>
        <p:blipFill>
          <a:blip r:embed="rId2"/>
          <a:srcRect/>
          <a:stretch>
            <a:fillRect/>
          </a:stretch>
        </p:blipFill>
        <p:spPr bwMode="auto">
          <a:xfrm>
            <a:off x="0" y="1970088"/>
            <a:ext cx="10437813" cy="320675"/>
          </a:xfrm>
          <a:prstGeom prst="rect">
            <a:avLst/>
          </a:prstGeom>
          <a:noFill/>
          <a:ln w="9525">
            <a:noFill/>
            <a:miter lim="800000"/>
            <a:headEnd/>
            <a:tailEnd/>
          </a:ln>
        </p:spPr>
      </p:pic>
      <p:pic>
        <p:nvPicPr>
          <p:cNvPr id="4" name="Picture 6" descr="HD-ShadowShort.png"/>
          <p:cNvPicPr>
            <a:picLocks noChangeAspect="1"/>
          </p:cNvPicPr>
          <p:nvPr/>
        </p:nvPicPr>
        <p:blipFill>
          <a:blip r:embed="rId3"/>
          <a:srcRect/>
          <a:stretch>
            <a:fillRect/>
          </a:stretch>
        </p:blipFill>
        <p:spPr bwMode="auto">
          <a:xfrm>
            <a:off x="10585450" y="1971675"/>
            <a:ext cx="1603375" cy="144463"/>
          </a:xfrm>
          <a:prstGeom prst="rect">
            <a:avLst/>
          </a:prstGeom>
          <a:noFill/>
          <a:ln w="9525">
            <a:noFill/>
            <a:miter lim="800000"/>
            <a:headEnd/>
            <a:tailEnd/>
          </a:ln>
        </p:spPr>
      </p:pic>
      <p:sp>
        <p:nvSpPr>
          <p:cNvPr id="5" name="Rectangle 7"/>
          <p:cNvSpPr/>
          <p:nvPr/>
        </p:nvSpPr>
        <p:spPr bwMode="ltGray">
          <a:xfrm>
            <a:off x="0" y="609600"/>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8"/>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lvl1pPr>
              <a:defRPr/>
            </a:lvl1pPr>
          </a:lstStyle>
          <a:p>
            <a:pPr>
              <a:defRPr/>
            </a:pPr>
            <a:fld id="{702BD66D-326C-4B59-8950-CCAB0D3C7D2C}" type="datetimeFigureOut">
              <a:rPr lang="en-US"/>
              <a:pPr>
                <a:defRPr/>
              </a:pPr>
              <a:t>11/13/2016</a:t>
            </a:fld>
            <a:endParaRPr lang="en-US"/>
          </a:p>
        </p:txBody>
      </p:sp>
      <p:sp>
        <p:nvSpPr>
          <p:cNvPr id="8" name="Footer Placeholder 3"/>
          <p:cNvSpPr>
            <a:spLocks noGrp="1"/>
          </p:cNvSpPr>
          <p:nvPr>
            <p:ph type="ftr" sz="quarter" idx="11"/>
          </p:nvPr>
        </p:nvSpPr>
        <p:spPr/>
        <p:txBody>
          <a:bodyPr/>
          <a:lstStyle>
            <a:lvl1pPr>
              <a:defRPr/>
            </a:lvl1pPr>
          </a:lstStyle>
          <a:p>
            <a:pPr>
              <a:defRPr/>
            </a:pPr>
            <a:endParaRPr lang="en-US"/>
          </a:p>
        </p:txBody>
      </p:sp>
      <p:sp>
        <p:nvSpPr>
          <p:cNvPr id="9" name="Slide Number Placeholder 4"/>
          <p:cNvSpPr>
            <a:spLocks noGrp="1"/>
          </p:cNvSpPr>
          <p:nvPr>
            <p:ph type="sldNum" sz="quarter" idx="12"/>
          </p:nvPr>
        </p:nvSpPr>
        <p:spPr/>
        <p:txBody>
          <a:bodyPr/>
          <a:lstStyle>
            <a:lvl1pPr>
              <a:defRPr/>
            </a:lvl1pPr>
          </a:lstStyle>
          <a:p>
            <a:pPr>
              <a:defRPr/>
            </a:pPr>
            <a:fld id="{2F58FB93-0846-459C-8D57-74B24B2045B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4" descr="HD-ShadowShort.png"/>
          <p:cNvPicPr>
            <a:picLocks noChangeAspect="1"/>
          </p:cNvPicPr>
          <p:nvPr/>
        </p:nvPicPr>
        <p:blipFill>
          <a:blip r:embed="rId2"/>
          <a:srcRect/>
          <a:stretch>
            <a:fillRect/>
          </a:stretch>
        </p:blipFill>
        <p:spPr bwMode="auto">
          <a:xfrm>
            <a:off x="10585450" y="1971675"/>
            <a:ext cx="1603375" cy="144463"/>
          </a:xfrm>
          <a:prstGeom prst="rect">
            <a:avLst/>
          </a:prstGeom>
          <a:noFill/>
          <a:ln w="9525">
            <a:noFill/>
            <a:miter lim="800000"/>
            <a:headEnd/>
            <a:tailEnd/>
          </a:ln>
        </p:spPr>
      </p:pic>
      <p:sp>
        <p:nvSpPr>
          <p:cNvPr id="3" name="Rectangle 5"/>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1"/>
          <p:cNvSpPr>
            <a:spLocks noGrp="1"/>
          </p:cNvSpPr>
          <p:nvPr>
            <p:ph type="dt" sz="half" idx="10"/>
          </p:nvPr>
        </p:nvSpPr>
        <p:spPr/>
        <p:txBody>
          <a:bodyPr/>
          <a:lstStyle>
            <a:lvl1pPr>
              <a:defRPr/>
            </a:lvl1pPr>
          </a:lstStyle>
          <a:p>
            <a:pPr>
              <a:defRPr/>
            </a:pPr>
            <a:fld id="{0DAD051A-A575-4BEB-BB48-FAB547E6C9CD}" type="datetimeFigureOut">
              <a:rPr lang="en-US"/>
              <a:pPr>
                <a:defRPr/>
              </a:pPr>
              <a:t>11/13/2016</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3"/>
          <p:cNvSpPr>
            <a:spLocks noGrp="1"/>
          </p:cNvSpPr>
          <p:nvPr>
            <p:ph type="sldNum" sz="quarter" idx="12"/>
          </p:nvPr>
        </p:nvSpPr>
        <p:spPr/>
        <p:txBody>
          <a:bodyPr/>
          <a:lstStyle>
            <a:lvl1pPr>
              <a:defRPr/>
            </a:lvl1pPr>
          </a:lstStyle>
          <a:p>
            <a:pPr>
              <a:defRPr/>
            </a:pPr>
            <a:fld id="{992726DA-18F9-4C7E-B198-14FDE0320EE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7" descr="HD-ShadowLong.png"/>
          <p:cNvPicPr>
            <a:picLocks noChangeAspect="1"/>
          </p:cNvPicPr>
          <p:nvPr/>
        </p:nvPicPr>
        <p:blipFill>
          <a:blip r:embed="rId2"/>
          <a:srcRect/>
          <a:stretch>
            <a:fillRect/>
          </a:stretch>
        </p:blipFill>
        <p:spPr bwMode="auto">
          <a:xfrm>
            <a:off x="0" y="1970088"/>
            <a:ext cx="10437813" cy="320675"/>
          </a:xfrm>
          <a:prstGeom prst="rect">
            <a:avLst/>
          </a:prstGeom>
          <a:noFill/>
          <a:ln w="9525">
            <a:noFill/>
            <a:miter lim="800000"/>
            <a:headEnd/>
            <a:tailEnd/>
          </a:ln>
        </p:spPr>
      </p:pic>
      <p:pic>
        <p:nvPicPr>
          <p:cNvPr id="6" name="Picture 8" descr="HD-ShadowShort.png"/>
          <p:cNvPicPr>
            <a:picLocks noChangeAspect="1"/>
          </p:cNvPicPr>
          <p:nvPr/>
        </p:nvPicPr>
        <p:blipFill>
          <a:blip r:embed="rId3"/>
          <a:srcRect/>
          <a:stretch>
            <a:fillRect/>
          </a:stretch>
        </p:blipFill>
        <p:spPr bwMode="auto">
          <a:xfrm>
            <a:off x="10585450" y="1971675"/>
            <a:ext cx="1603375" cy="144463"/>
          </a:xfrm>
          <a:prstGeom prst="rect">
            <a:avLst/>
          </a:prstGeom>
          <a:noFill/>
          <a:ln w="9525">
            <a:noFill/>
            <a:miter lim="800000"/>
            <a:headEnd/>
            <a:tailEnd/>
          </a:ln>
        </p:spPr>
      </p:pic>
      <p:sp>
        <p:nvSpPr>
          <p:cNvPr id="7" name="Rectangle 9"/>
          <p:cNvSpPr/>
          <p:nvPr/>
        </p:nvSpPr>
        <p:spPr bwMode="ltGray">
          <a:xfrm>
            <a:off x="0" y="609600"/>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10"/>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4"/>
          <p:cNvSpPr>
            <a:spLocks noGrp="1"/>
          </p:cNvSpPr>
          <p:nvPr>
            <p:ph type="dt" sz="half" idx="10"/>
          </p:nvPr>
        </p:nvSpPr>
        <p:spPr/>
        <p:txBody>
          <a:bodyPr/>
          <a:lstStyle>
            <a:lvl1pPr>
              <a:defRPr/>
            </a:lvl1pPr>
          </a:lstStyle>
          <a:p>
            <a:pPr>
              <a:defRPr/>
            </a:pPr>
            <a:fld id="{D1CDBF03-AE72-464C-B4F2-8F066992D477}" type="datetimeFigureOut">
              <a:rPr lang="en-US"/>
              <a:pPr>
                <a:defRPr/>
              </a:pPr>
              <a:t>11/13/2016</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p:txBody>
          <a:bodyPr/>
          <a:lstStyle>
            <a:lvl1pPr>
              <a:defRPr/>
            </a:lvl1pPr>
          </a:lstStyle>
          <a:p>
            <a:pPr>
              <a:defRPr/>
            </a:pPr>
            <a:fld id="{29A937D1-22AD-41DE-846F-41B0F83558D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7" descr="HD-ShadowLong.png"/>
          <p:cNvPicPr>
            <a:picLocks noChangeAspect="1"/>
          </p:cNvPicPr>
          <p:nvPr/>
        </p:nvPicPr>
        <p:blipFill>
          <a:blip r:embed="rId2"/>
          <a:srcRect/>
          <a:stretch>
            <a:fillRect/>
          </a:stretch>
        </p:blipFill>
        <p:spPr bwMode="auto">
          <a:xfrm>
            <a:off x="0" y="1970088"/>
            <a:ext cx="10437813" cy="320675"/>
          </a:xfrm>
          <a:prstGeom prst="rect">
            <a:avLst/>
          </a:prstGeom>
          <a:noFill/>
          <a:ln w="9525">
            <a:noFill/>
            <a:miter lim="800000"/>
            <a:headEnd/>
            <a:tailEnd/>
          </a:ln>
        </p:spPr>
      </p:pic>
      <p:pic>
        <p:nvPicPr>
          <p:cNvPr id="6" name="Picture 8" descr="HD-ShadowShort.png"/>
          <p:cNvPicPr>
            <a:picLocks noChangeAspect="1"/>
          </p:cNvPicPr>
          <p:nvPr/>
        </p:nvPicPr>
        <p:blipFill>
          <a:blip r:embed="rId3"/>
          <a:srcRect/>
          <a:stretch>
            <a:fillRect/>
          </a:stretch>
        </p:blipFill>
        <p:spPr bwMode="auto">
          <a:xfrm>
            <a:off x="10585450" y="1971675"/>
            <a:ext cx="1603375" cy="144463"/>
          </a:xfrm>
          <a:prstGeom prst="rect">
            <a:avLst/>
          </a:prstGeom>
          <a:noFill/>
          <a:ln w="9525">
            <a:noFill/>
            <a:miter lim="800000"/>
            <a:headEnd/>
            <a:tailEnd/>
          </a:ln>
        </p:spPr>
      </p:pic>
      <p:sp>
        <p:nvSpPr>
          <p:cNvPr id="7" name="Rectangle 9"/>
          <p:cNvSpPr/>
          <p:nvPr/>
        </p:nvSpPr>
        <p:spPr bwMode="ltGray">
          <a:xfrm>
            <a:off x="0" y="609600"/>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10"/>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4"/>
          <p:cNvSpPr>
            <a:spLocks noGrp="1"/>
          </p:cNvSpPr>
          <p:nvPr>
            <p:ph type="dt" sz="half" idx="10"/>
          </p:nvPr>
        </p:nvSpPr>
        <p:spPr/>
        <p:txBody>
          <a:bodyPr/>
          <a:lstStyle>
            <a:lvl1pPr>
              <a:defRPr/>
            </a:lvl1pPr>
          </a:lstStyle>
          <a:p>
            <a:pPr>
              <a:defRPr/>
            </a:pPr>
            <a:fld id="{188234C0-9752-4AD4-9D0C-2513882F35E2}" type="datetimeFigureOut">
              <a:rPr lang="en-US"/>
              <a:pPr>
                <a:defRPr/>
              </a:pPr>
              <a:t>11/13/2016</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p:txBody>
          <a:bodyPr/>
          <a:lstStyle>
            <a:lvl1pPr>
              <a:defRPr/>
            </a:lvl1pPr>
          </a:lstStyle>
          <a:p>
            <a:pPr>
              <a:defRPr/>
            </a:pPr>
            <a:fld id="{82A3802B-495C-4556-B10B-14E04D6D362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5" name="Picture 7" descr="HD-ShadowLong.png"/>
          <p:cNvPicPr>
            <a:picLocks noChangeAspect="1"/>
          </p:cNvPicPr>
          <p:nvPr/>
        </p:nvPicPr>
        <p:blipFill>
          <a:blip r:embed="rId2"/>
          <a:srcRect/>
          <a:stretch>
            <a:fillRect/>
          </a:stretch>
        </p:blipFill>
        <p:spPr bwMode="auto">
          <a:xfrm>
            <a:off x="0" y="5929313"/>
            <a:ext cx="10437813" cy="320675"/>
          </a:xfrm>
          <a:prstGeom prst="rect">
            <a:avLst/>
          </a:prstGeom>
          <a:noFill/>
          <a:ln w="9525">
            <a:noFill/>
            <a:miter lim="800000"/>
            <a:headEnd/>
            <a:tailEnd/>
          </a:ln>
        </p:spPr>
      </p:pic>
      <p:pic>
        <p:nvPicPr>
          <p:cNvPr id="6" name="Picture 8" descr="HD-ShadowShort.png"/>
          <p:cNvPicPr>
            <a:picLocks noChangeAspect="1"/>
          </p:cNvPicPr>
          <p:nvPr/>
        </p:nvPicPr>
        <p:blipFill>
          <a:blip r:embed="rId3"/>
          <a:srcRect/>
          <a:stretch>
            <a:fillRect/>
          </a:stretch>
        </p:blipFill>
        <p:spPr bwMode="auto">
          <a:xfrm>
            <a:off x="10585450" y="5929313"/>
            <a:ext cx="1603375" cy="144462"/>
          </a:xfrm>
          <a:prstGeom prst="rect">
            <a:avLst/>
          </a:prstGeom>
          <a:noFill/>
          <a:ln w="9525">
            <a:noFill/>
            <a:miter lim="800000"/>
            <a:headEnd/>
            <a:tailEnd/>
          </a:ln>
        </p:spPr>
      </p:pic>
      <p:sp>
        <p:nvSpPr>
          <p:cNvPr id="7" name="Rectangle 9"/>
          <p:cNvSpPr/>
          <p:nvPr/>
        </p:nvSpPr>
        <p:spPr bwMode="ltGray">
          <a:xfrm>
            <a:off x="0" y="4567238"/>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10"/>
          <p:cNvSpPr/>
          <p:nvPr/>
        </p:nvSpPr>
        <p:spPr>
          <a:xfrm>
            <a:off x="10585450" y="4567238"/>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4"/>
          <p:cNvSpPr>
            <a:spLocks noGrp="1"/>
          </p:cNvSpPr>
          <p:nvPr>
            <p:ph type="dt" sz="half" idx="10"/>
          </p:nvPr>
        </p:nvSpPr>
        <p:spPr/>
        <p:txBody>
          <a:bodyPr/>
          <a:lstStyle>
            <a:lvl1pPr>
              <a:defRPr/>
            </a:lvl1pPr>
          </a:lstStyle>
          <a:p>
            <a:pPr>
              <a:defRPr/>
            </a:pPr>
            <a:fld id="{540E28A8-A6C9-4BBB-B3BA-D1A876F1AFD5}" type="datetimeFigureOut">
              <a:rPr lang="en-US"/>
              <a:pPr>
                <a:defRPr/>
              </a:pPr>
              <a:t>11/13/2016</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10729913" y="4711700"/>
            <a:ext cx="1154112" cy="1090613"/>
          </a:xfrm>
        </p:spPr>
        <p:txBody>
          <a:bodyPr/>
          <a:lstStyle>
            <a:lvl1pPr>
              <a:defRPr/>
            </a:lvl1pPr>
          </a:lstStyle>
          <a:p>
            <a:pPr>
              <a:defRPr/>
            </a:pPr>
            <a:fld id="{A67D6D0C-3558-417A-B48C-089A529F812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5" name="Picture 7" descr="HD-ShadowLong.png"/>
          <p:cNvPicPr>
            <a:picLocks noChangeAspect="1"/>
          </p:cNvPicPr>
          <p:nvPr/>
        </p:nvPicPr>
        <p:blipFill>
          <a:blip r:embed="rId2"/>
          <a:srcRect/>
          <a:stretch>
            <a:fillRect/>
          </a:stretch>
        </p:blipFill>
        <p:spPr bwMode="auto">
          <a:xfrm>
            <a:off x="0" y="5929313"/>
            <a:ext cx="10437813" cy="320675"/>
          </a:xfrm>
          <a:prstGeom prst="rect">
            <a:avLst/>
          </a:prstGeom>
          <a:noFill/>
          <a:ln w="9525">
            <a:noFill/>
            <a:miter lim="800000"/>
            <a:headEnd/>
            <a:tailEnd/>
          </a:ln>
        </p:spPr>
      </p:pic>
      <p:pic>
        <p:nvPicPr>
          <p:cNvPr id="6" name="Picture 8" descr="HD-ShadowShort.png"/>
          <p:cNvPicPr>
            <a:picLocks noChangeAspect="1"/>
          </p:cNvPicPr>
          <p:nvPr/>
        </p:nvPicPr>
        <p:blipFill>
          <a:blip r:embed="rId3"/>
          <a:srcRect/>
          <a:stretch>
            <a:fillRect/>
          </a:stretch>
        </p:blipFill>
        <p:spPr bwMode="auto">
          <a:xfrm>
            <a:off x="10585450" y="5929313"/>
            <a:ext cx="1603375" cy="144462"/>
          </a:xfrm>
          <a:prstGeom prst="rect">
            <a:avLst/>
          </a:prstGeom>
          <a:noFill/>
          <a:ln w="9525">
            <a:noFill/>
            <a:miter lim="800000"/>
            <a:headEnd/>
            <a:tailEnd/>
          </a:ln>
        </p:spPr>
      </p:pic>
      <p:sp>
        <p:nvSpPr>
          <p:cNvPr id="7" name="Rectangle 9"/>
          <p:cNvSpPr/>
          <p:nvPr/>
        </p:nvSpPr>
        <p:spPr bwMode="ltGray">
          <a:xfrm>
            <a:off x="0" y="4567238"/>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10"/>
          <p:cNvSpPr/>
          <p:nvPr/>
        </p:nvSpPr>
        <p:spPr>
          <a:xfrm>
            <a:off x="10585450" y="4567238"/>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4"/>
          <p:cNvSpPr>
            <a:spLocks noGrp="1"/>
          </p:cNvSpPr>
          <p:nvPr>
            <p:ph type="dt" sz="half" idx="10"/>
          </p:nvPr>
        </p:nvSpPr>
        <p:spPr/>
        <p:txBody>
          <a:bodyPr/>
          <a:lstStyle>
            <a:lvl1pPr>
              <a:defRPr/>
            </a:lvl1pPr>
          </a:lstStyle>
          <a:p>
            <a:pPr>
              <a:defRPr/>
            </a:pPr>
            <a:fld id="{5DC35ED5-9CF2-4EAF-8FB2-6378564DDB77}" type="datetimeFigureOut">
              <a:rPr lang="en-US"/>
              <a:pPr>
                <a:defRPr/>
              </a:pPr>
              <a:t>11/13/2016</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10729913" y="4711700"/>
            <a:ext cx="1154112" cy="1090613"/>
          </a:xfrm>
        </p:spPr>
        <p:txBody>
          <a:bodyPr/>
          <a:lstStyle>
            <a:lvl1pPr>
              <a:defRPr/>
            </a:lvl1pPr>
          </a:lstStyle>
          <a:p>
            <a:pPr>
              <a:defRPr/>
            </a:pPr>
            <a:fld id="{F435D275-C966-40B8-A8AC-4B9C1629D2B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5" name="Picture 10" descr="HD-ShadowLong.png"/>
          <p:cNvPicPr>
            <a:picLocks noChangeAspect="1"/>
          </p:cNvPicPr>
          <p:nvPr/>
        </p:nvPicPr>
        <p:blipFill>
          <a:blip r:embed="rId2"/>
          <a:srcRect/>
          <a:stretch>
            <a:fillRect/>
          </a:stretch>
        </p:blipFill>
        <p:spPr bwMode="auto">
          <a:xfrm>
            <a:off x="0" y="5929313"/>
            <a:ext cx="10437813" cy="320675"/>
          </a:xfrm>
          <a:prstGeom prst="rect">
            <a:avLst/>
          </a:prstGeom>
          <a:noFill/>
          <a:ln w="9525">
            <a:noFill/>
            <a:miter lim="800000"/>
            <a:headEnd/>
            <a:tailEnd/>
          </a:ln>
        </p:spPr>
      </p:pic>
      <p:pic>
        <p:nvPicPr>
          <p:cNvPr id="6" name="Picture 12" descr="HD-ShadowShort.png"/>
          <p:cNvPicPr>
            <a:picLocks noChangeAspect="1"/>
          </p:cNvPicPr>
          <p:nvPr/>
        </p:nvPicPr>
        <p:blipFill>
          <a:blip r:embed="rId3"/>
          <a:srcRect/>
          <a:stretch>
            <a:fillRect/>
          </a:stretch>
        </p:blipFill>
        <p:spPr bwMode="auto">
          <a:xfrm>
            <a:off x="10585450" y="5929313"/>
            <a:ext cx="1603375" cy="144462"/>
          </a:xfrm>
          <a:prstGeom prst="rect">
            <a:avLst/>
          </a:prstGeom>
          <a:noFill/>
          <a:ln w="9525">
            <a:noFill/>
            <a:miter lim="800000"/>
            <a:headEnd/>
            <a:tailEnd/>
          </a:ln>
        </p:spPr>
      </p:pic>
      <p:sp>
        <p:nvSpPr>
          <p:cNvPr id="7" name="Rectangle 13"/>
          <p:cNvSpPr/>
          <p:nvPr/>
        </p:nvSpPr>
        <p:spPr bwMode="ltGray">
          <a:xfrm>
            <a:off x="0" y="4567238"/>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14"/>
          <p:cNvSpPr/>
          <p:nvPr/>
        </p:nvSpPr>
        <p:spPr>
          <a:xfrm>
            <a:off x="10585450" y="4567238"/>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15"/>
          <p:cNvSpPr txBox="1"/>
          <p:nvPr/>
        </p:nvSpPr>
        <p:spPr>
          <a:xfrm>
            <a:off x="584200" y="747713"/>
            <a:ext cx="609600" cy="585787"/>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fontAlgn="auto">
              <a:spcAft>
                <a:spcPts val="0"/>
              </a:spcAft>
              <a:defRPr/>
            </a:pPr>
            <a:r>
              <a:rPr lang="en-US" sz="7200" dirty="0">
                <a:effectLst/>
                <a:latin typeface="+mn-lt"/>
                <a:cs typeface="+mn-cs"/>
              </a:rPr>
              <a:t>“</a:t>
            </a:r>
          </a:p>
        </p:txBody>
      </p:sp>
      <p:sp>
        <p:nvSpPr>
          <p:cNvPr id="10" name="TextBox 16"/>
          <p:cNvSpPr txBox="1"/>
          <p:nvPr/>
        </p:nvSpPr>
        <p:spPr>
          <a:xfrm>
            <a:off x="9663113" y="3033713"/>
            <a:ext cx="6096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fontAlgn="auto">
              <a:spcAft>
                <a:spcPts val="0"/>
              </a:spcAft>
              <a:defRPr/>
            </a:pPr>
            <a:r>
              <a:rPr lang="en-US" sz="7200" dirty="0">
                <a:effectLst/>
                <a:latin typeface="+mn-lt"/>
                <a:cs typeface="+mn-cs"/>
              </a:rPr>
              <a:t>”</a:t>
            </a:r>
          </a:p>
        </p:txBody>
      </p:sp>
      <p:sp>
        <p:nvSpPr>
          <p:cNvPr id="2" name="Title 1"/>
          <p:cNvSpPr>
            <a:spLocks noGrp="1"/>
          </p:cNvSpPr>
          <p:nvPr>
            <p:ph type="title"/>
          </p:nvPr>
        </p:nvSpPr>
        <p:spPr>
          <a:xfrm>
            <a:off x="1127856" y="609598"/>
            <a:ext cx="8718877" cy="3036061"/>
          </a:xfrm>
        </p:spPr>
        <p:txBody>
          <a:bodyP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4"/>
          <p:cNvSpPr>
            <a:spLocks noGrp="1"/>
          </p:cNvSpPr>
          <p:nvPr>
            <p:ph type="dt" sz="half" idx="14"/>
          </p:nvPr>
        </p:nvSpPr>
        <p:spPr/>
        <p:txBody>
          <a:bodyPr/>
          <a:lstStyle>
            <a:lvl1pPr>
              <a:defRPr/>
            </a:lvl1pPr>
          </a:lstStyle>
          <a:p>
            <a:pPr>
              <a:defRPr/>
            </a:pPr>
            <a:fld id="{6A589396-D49A-473D-A5BE-61CD0BC37838}" type="datetimeFigureOut">
              <a:rPr lang="en-US"/>
              <a:pPr>
                <a:defRPr/>
              </a:pPr>
              <a:t>11/13/2016</a:t>
            </a:fld>
            <a:endParaRPr lang="en-US"/>
          </a:p>
        </p:txBody>
      </p:sp>
      <p:sp>
        <p:nvSpPr>
          <p:cNvPr id="13" name="Footer Placeholder 5"/>
          <p:cNvSpPr>
            <a:spLocks noGrp="1"/>
          </p:cNvSpPr>
          <p:nvPr>
            <p:ph type="ftr" sz="quarter" idx="15"/>
          </p:nvPr>
        </p:nvSpPr>
        <p:spPr/>
        <p:txBody>
          <a:bodyPr/>
          <a:lstStyle>
            <a:lvl1pPr>
              <a:defRPr/>
            </a:lvl1pPr>
          </a:lstStyle>
          <a:p>
            <a:pPr>
              <a:defRPr/>
            </a:pPr>
            <a:endParaRPr lang="en-US"/>
          </a:p>
        </p:txBody>
      </p:sp>
      <p:sp>
        <p:nvSpPr>
          <p:cNvPr id="14" name="Slide Number Placeholder 6"/>
          <p:cNvSpPr>
            <a:spLocks noGrp="1"/>
          </p:cNvSpPr>
          <p:nvPr>
            <p:ph type="sldNum" sz="quarter" idx="16"/>
          </p:nvPr>
        </p:nvSpPr>
        <p:spPr>
          <a:xfrm>
            <a:off x="10729913" y="4710113"/>
            <a:ext cx="1154112" cy="1090612"/>
          </a:xfrm>
        </p:spPr>
        <p:txBody>
          <a:bodyPr/>
          <a:lstStyle>
            <a:lvl1pPr>
              <a:defRPr/>
            </a:lvl1pPr>
          </a:lstStyle>
          <a:p>
            <a:pPr>
              <a:defRPr/>
            </a:pPr>
            <a:fld id="{411F7668-9F06-4E56-BBC1-845EED7CEB04}"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5" name="Picture 8" descr="HD-ShadowLong.png"/>
          <p:cNvPicPr>
            <a:picLocks noChangeAspect="1"/>
          </p:cNvPicPr>
          <p:nvPr/>
        </p:nvPicPr>
        <p:blipFill>
          <a:blip r:embed="rId2"/>
          <a:srcRect/>
          <a:stretch>
            <a:fillRect/>
          </a:stretch>
        </p:blipFill>
        <p:spPr bwMode="auto">
          <a:xfrm>
            <a:off x="0" y="5929313"/>
            <a:ext cx="10437813" cy="320675"/>
          </a:xfrm>
          <a:prstGeom prst="rect">
            <a:avLst/>
          </a:prstGeom>
          <a:noFill/>
          <a:ln w="9525">
            <a:noFill/>
            <a:miter lim="800000"/>
            <a:headEnd/>
            <a:tailEnd/>
          </a:ln>
        </p:spPr>
      </p:pic>
      <p:pic>
        <p:nvPicPr>
          <p:cNvPr id="6" name="Picture 9" descr="HD-ShadowShort.png"/>
          <p:cNvPicPr>
            <a:picLocks noChangeAspect="1"/>
          </p:cNvPicPr>
          <p:nvPr/>
        </p:nvPicPr>
        <p:blipFill>
          <a:blip r:embed="rId3"/>
          <a:srcRect/>
          <a:stretch>
            <a:fillRect/>
          </a:stretch>
        </p:blipFill>
        <p:spPr bwMode="auto">
          <a:xfrm>
            <a:off x="10585450" y="5929313"/>
            <a:ext cx="1603375" cy="144462"/>
          </a:xfrm>
          <a:prstGeom prst="rect">
            <a:avLst/>
          </a:prstGeom>
          <a:noFill/>
          <a:ln w="9525">
            <a:noFill/>
            <a:miter lim="800000"/>
            <a:headEnd/>
            <a:tailEnd/>
          </a:ln>
        </p:spPr>
      </p:pic>
      <p:sp>
        <p:nvSpPr>
          <p:cNvPr id="7" name="Rectangle 10"/>
          <p:cNvSpPr/>
          <p:nvPr/>
        </p:nvSpPr>
        <p:spPr bwMode="ltGray">
          <a:xfrm>
            <a:off x="0" y="4567238"/>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11"/>
          <p:cNvSpPr/>
          <p:nvPr/>
        </p:nvSpPr>
        <p:spPr>
          <a:xfrm>
            <a:off x="10585450" y="4567238"/>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4"/>
          <p:cNvSpPr>
            <a:spLocks noGrp="1"/>
          </p:cNvSpPr>
          <p:nvPr>
            <p:ph type="dt" sz="half" idx="10"/>
          </p:nvPr>
        </p:nvSpPr>
        <p:spPr/>
        <p:txBody>
          <a:bodyPr/>
          <a:lstStyle>
            <a:lvl1pPr>
              <a:defRPr/>
            </a:lvl1pPr>
          </a:lstStyle>
          <a:p>
            <a:pPr>
              <a:defRPr/>
            </a:pPr>
            <a:fld id="{8EED5966-5D71-470B-AFDB-E00E718769E7}" type="datetimeFigureOut">
              <a:rPr lang="en-US"/>
              <a:pPr>
                <a:defRPr/>
              </a:pPr>
              <a:t>11/13/2016</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10729913" y="4710113"/>
            <a:ext cx="1154112" cy="1090612"/>
          </a:xfrm>
        </p:spPr>
        <p:txBody>
          <a:bodyPr/>
          <a:lstStyle>
            <a:lvl1pPr>
              <a:defRPr/>
            </a:lvl1pPr>
          </a:lstStyle>
          <a:p>
            <a:pPr>
              <a:defRPr/>
            </a:pPr>
            <a:fld id="{B4E2566B-F6FE-4C0C-BCBB-804291A5526F}"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srcRect/>
          <a:stretch>
            <a:fillRect/>
          </a:stretch>
        </p:blipFill>
        <p:spPr bwMode="auto">
          <a:xfrm>
            <a:off x="0" y="1970088"/>
            <a:ext cx="10437813" cy="320675"/>
          </a:xfrm>
          <a:prstGeom prst="rect">
            <a:avLst/>
          </a:prstGeom>
          <a:noFill/>
          <a:ln w="9525">
            <a:noFill/>
            <a:miter lim="800000"/>
            <a:headEnd/>
            <a:tailEnd/>
          </a:ln>
        </p:spPr>
      </p:pic>
      <p:pic>
        <p:nvPicPr>
          <p:cNvPr id="14" name="Picture 13" descr="HD-ShadowShort.png"/>
          <p:cNvPicPr>
            <a:picLocks noChangeAspect="1"/>
          </p:cNvPicPr>
          <p:nvPr/>
        </p:nvPicPr>
        <p:blipFill>
          <a:blip r:embed="rId3"/>
          <a:srcRect/>
          <a:stretch>
            <a:fillRect/>
          </a:stretch>
        </p:blipFill>
        <p:spPr bwMode="auto">
          <a:xfrm>
            <a:off x="10585450" y="1971675"/>
            <a:ext cx="1603375" cy="144463"/>
          </a:xfrm>
          <a:prstGeom prst="rect">
            <a:avLst/>
          </a:prstGeom>
          <a:noFill/>
          <a:ln w="9525">
            <a:noFill/>
            <a:miter lim="800000"/>
            <a:headEnd/>
            <a:tailEnd/>
          </a:ln>
        </p:spPr>
      </p:pic>
      <p:sp>
        <p:nvSpPr>
          <p:cNvPr id="16" name="Rectangle 15"/>
          <p:cNvSpPr/>
          <p:nvPr/>
        </p:nvSpPr>
        <p:spPr bwMode="ltGray">
          <a:xfrm>
            <a:off x="0" y="609600"/>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8" name="Date Placeholder 2"/>
          <p:cNvSpPr>
            <a:spLocks noGrp="1"/>
          </p:cNvSpPr>
          <p:nvPr>
            <p:ph type="dt" sz="half" idx="18"/>
          </p:nvPr>
        </p:nvSpPr>
        <p:spPr/>
        <p:txBody>
          <a:bodyPr/>
          <a:lstStyle>
            <a:lvl1pPr>
              <a:defRPr/>
            </a:lvl1pPr>
          </a:lstStyle>
          <a:p>
            <a:pPr>
              <a:defRPr/>
            </a:pPr>
            <a:fld id="{4FCB264F-BC61-41EF-BC72-C894205DCE37}" type="datetimeFigureOut">
              <a:rPr lang="en-US"/>
              <a:pPr>
                <a:defRPr/>
              </a:pPr>
              <a:t>11/13/2016</a:t>
            </a:fld>
            <a:endParaRPr lang="en-US"/>
          </a:p>
        </p:txBody>
      </p:sp>
      <p:sp>
        <p:nvSpPr>
          <p:cNvPr id="19" name="Footer Placeholder 3"/>
          <p:cNvSpPr>
            <a:spLocks noGrp="1"/>
          </p:cNvSpPr>
          <p:nvPr>
            <p:ph type="ftr" sz="quarter" idx="19"/>
          </p:nvPr>
        </p:nvSpPr>
        <p:spPr/>
        <p:txBody>
          <a:bodyPr/>
          <a:lstStyle>
            <a:lvl1pPr>
              <a:defRPr/>
            </a:lvl1pPr>
          </a:lstStyle>
          <a:p>
            <a:pPr>
              <a:defRPr/>
            </a:pPr>
            <a:endParaRPr lang="en-US"/>
          </a:p>
        </p:txBody>
      </p:sp>
      <p:sp>
        <p:nvSpPr>
          <p:cNvPr id="20" name="Slide Number Placeholder 4"/>
          <p:cNvSpPr>
            <a:spLocks noGrp="1"/>
          </p:cNvSpPr>
          <p:nvPr>
            <p:ph type="sldNum" sz="quarter" idx="20"/>
          </p:nvPr>
        </p:nvSpPr>
        <p:spPr/>
        <p:txBody>
          <a:bodyPr/>
          <a:lstStyle>
            <a:lvl1pPr>
              <a:defRPr/>
            </a:lvl1pPr>
          </a:lstStyle>
          <a:p>
            <a:pPr>
              <a:defRPr/>
            </a:pPr>
            <a:fld id="{95F0332F-7EDB-4164-AA45-76AEA9C4F9E7}"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2" name="Picture 14" descr="HD-ShadowLong.png"/>
          <p:cNvPicPr>
            <a:picLocks noChangeAspect="1"/>
          </p:cNvPicPr>
          <p:nvPr/>
        </p:nvPicPr>
        <p:blipFill>
          <a:blip r:embed="rId2"/>
          <a:srcRect/>
          <a:stretch>
            <a:fillRect/>
          </a:stretch>
        </p:blipFill>
        <p:spPr bwMode="auto">
          <a:xfrm>
            <a:off x="0" y="1970088"/>
            <a:ext cx="10437813" cy="320675"/>
          </a:xfrm>
          <a:prstGeom prst="rect">
            <a:avLst/>
          </a:prstGeom>
          <a:noFill/>
          <a:ln w="9525">
            <a:noFill/>
            <a:miter lim="800000"/>
            <a:headEnd/>
            <a:tailEnd/>
          </a:ln>
        </p:spPr>
      </p:pic>
      <p:pic>
        <p:nvPicPr>
          <p:cNvPr id="13" name="Picture 15" descr="HD-ShadowShort.png"/>
          <p:cNvPicPr>
            <a:picLocks noChangeAspect="1"/>
          </p:cNvPicPr>
          <p:nvPr/>
        </p:nvPicPr>
        <p:blipFill>
          <a:blip r:embed="rId3"/>
          <a:srcRect/>
          <a:stretch>
            <a:fillRect/>
          </a:stretch>
        </p:blipFill>
        <p:spPr bwMode="auto">
          <a:xfrm>
            <a:off x="10585450" y="1971675"/>
            <a:ext cx="1603375" cy="144463"/>
          </a:xfrm>
          <a:prstGeom prst="rect">
            <a:avLst/>
          </a:prstGeom>
          <a:noFill/>
          <a:ln w="9525">
            <a:noFill/>
            <a:miter lim="800000"/>
            <a:headEnd/>
            <a:tailEnd/>
          </a:ln>
        </p:spPr>
      </p:pic>
      <p:sp>
        <p:nvSpPr>
          <p:cNvPr id="14" name="Rectangle 16"/>
          <p:cNvSpPr/>
          <p:nvPr/>
        </p:nvSpPr>
        <p:spPr bwMode="ltGray">
          <a:xfrm>
            <a:off x="0" y="609600"/>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7"/>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1" name="Text Placeholder 3"/>
          <p:cNvSpPr>
            <a:spLocks noGrp="1"/>
          </p:cNvSpPr>
          <p:nvPr>
            <p:ph type="body" sz="half" idx="18"/>
          </p:nvPr>
        </p:nvSpPr>
        <p:spPr>
          <a:xfrm>
            <a:off x="680318" y="4873765"/>
            <a:ext cx="3049705" cy="106242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4" name="Text Placeholder 3"/>
          <p:cNvSpPr>
            <a:spLocks noGrp="1"/>
          </p:cNvSpPr>
          <p:nvPr>
            <p:ph type="body" sz="half" idx="19"/>
          </p:nvPr>
        </p:nvSpPr>
        <p:spPr>
          <a:xfrm>
            <a:off x="3944117" y="4873764"/>
            <a:ext cx="3067297" cy="106242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7" name="Text Placeholder 3"/>
          <p:cNvSpPr>
            <a:spLocks noGrp="1"/>
          </p:cNvSpPr>
          <p:nvPr>
            <p:ph type="body" sz="half" idx="20"/>
          </p:nvPr>
        </p:nvSpPr>
        <p:spPr>
          <a:xfrm>
            <a:off x="7230553" y="4873762"/>
            <a:ext cx="3067563" cy="106242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Date Placeholder 2"/>
          <p:cNvSpPr>
            <a:spLocks noGrp="1"/>
          </p:cNvSpPr>
          <p:nvPr>
            <p:ph type="dt" sz="half" idx="23"/>
          </p:nvPr>
        </p:nvSpPr>
        <p:spPr/>
        <p:txBody>
          <a:bodyPr/>
          <a:lstStyle>
            <a:lvl1pPr>
              <a:defRPr/>
            </a:lvl1pPr>
          </a:lstStyle>
          <a:p>
            <a:pPr>
              <a:defRPr/>
            </a:pPr>
            <a:fld id="{2BA75DEE-105B-43FB-A808-0933111EF7F9}" type="datetimeFigureOut">
              <a:rPr lang="en-US"/>
              <a:pPr>
                <a:defRPr/>
              </a:pPr>
              <a:t>11/13/2016</a:t>
            </a:fld>
            <a:endParaRPr lang="en-US"/>
          </a:p>
        </p:txBody>
      </p:sp>
      <p:sp>
        <p:nvSpPr>
          <p:cNvPr id="17" name="Footer Placeholder 3"/>
          <p:cNvSpPr>
            <a:spLocks noGrp="1"/>
          </p:cNvSpPr>
          <p:nvPr>
            <p:ph type="ftr" sz="quarter" idx="24"/>
          </p:nvPr>
        </p:nvSpPr>
        <p:spPr/>
        <p:txBody>
          <a:bodyPr/>
          <a:lstStyle>
            <a:lvl1pPr>
              <a:defRPr/>
            </a:lvl1pPr>
          </a:lstStyle>
          <a:p>
            <a:pPr>
              <a:defRPr/>
            </a:pPr>
            <a:endParaRPr lang="en-US"/>
          </a:p>
        </p:txBody>
      </p:sp>
      <p:sp>
        <p:nvSpPr>
          <p:cNvPr id="18" name="Slide Number Placeholder 4"/>
          <p:cNvSpPr>
            <a:spLocks noGrp="1"/>
          </p:cNvSpPr>
          <p:nvPr>
            <p:ph type="sldNum" sz="quarter" idx="25"/>
          </p:nvPr>
        </p:nvSpPr>
        <p:spPr/>
        <p:txBody>
          <a:bodyPr/>
          <a:lstStyle>
            <a:lvl1pPr>
              <a:defRPr/>
            </a:lvl1pPr>
          </a:lstStyle>
          <a:p>
            <a:pPr>
              <a:defRPr/>
            </a:pPr>
            <a:fld id="{CA68B0D7-9C9B-4B8A-896C-D5742951FC35}"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6" descr="HD-ShadowLong.png"/>
          <p:cNvPicPr>
            <a:picLocks noChangeAspect="1"/>
          </p:cNvPicPr>
          <p:nvPr/>
        </p:nvPicPr>
        <p:blipFill>
          <a:blip r:embed="rId2"/>
          <a:srcRect/>
          <a:stretch>
            <a:fillRect/>
          </a:stretch>
        </p:blipFill>
        <p:spPr bwMode="auto">
          <a:xfrm>
            <a:off x="0" y="1970088"/>
            <a:ext cx="10437813" cy="320675"/>
          </a:xfrm>
          <a:prstGeom prst="rect">
            <a:avLst/>
          </a:prstGeom>
          <a:noFill/>
          <a:ln w="9525">
            <a:noFill/>
            <a:miter lim="800000"/>
            <a:headEnd/>
            <a:tailEnd/>
          </a:ln>
        </p:spPr>
      </p:pic>
      <p:pic>
        <p:nvPicPr>
          <p:cNvPr id="5" name="Picture 7" descr="HD-ShadowShort.png"/>
          <p:cNvPicPr>
            <a:picLocks noChangeAspect="1"/>
          </p:cNvPicPr>
          <p:nvPr/>
        </p:nvPicPr>
        <p:blipFill>
          <a:blip r:embed="rId3"/>
          <a:srcRect/>
          <a:stretch>
            <a:fillRect/>
          </a:stretch>
        </p:blipFill>
        <p:spPr bwMode="auto">
          <a:xfrm>
            <a:off x="10585450" y="1971675"/>
            <a:ext cx="1603375" cy="144463"/>
          </a:xfrm>
          <a:prstGeom prst="rect">
            <a:avLst/>
          </a:prstGeom>
          <a:noFill/>
          <a:ln w="9525">
            <a:noFill/>
            <a:miter lim="800000"/>
            <a:headEnd/>
            <a:tailEnd/>
          </a:ln>
        </p:spPr>
      </p:pic>
      <p:sp>
        <p:nvSpPr>
          <p:cNvPr id="6" name="Rectangle 8"/>
          <p:cNvSpPr/>
          <p:nvPr/>
        </p:nvSpPr>
        <p:spPr bwMode="ltGray">
          <a:xfrm>
            <a:off x="0" y="609600"/>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9"/>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p:cNvSpPr>
            <a:spLocks noGrp="1"/>
          </p:cNvSpPr>
          <p:nvPr>
            <p:ph type="dt" sz="half" idx="10"/>
          </p:nvPr>
        </p:nvSpPr>
        <p:spPr/>
        <p:txBody>
          <a:bodyPr/>
          <a:lstStyle>
            <a:lvl1pPr>
              <a:defRPr/>
            </a:lvl1pPr>
          </a:lstStyle>
          <a:p>
            <a:pPr>
              <a:defRPr/>
            </a:pPr>
            <a:fld id="{B2CB2C49-36D8-464A-8C8E-FADAE7147CA0}" type="datetimeFigureOut">
              <a:rPr lang="en-US"/>
              <a:pPr>
                <a:defRPr/>
              </a:pPr>
              <a:t>11/13/2016</a:t>
            </a:fld>
            <a:endParaRPr lang="en-US"/>
          </a:p>
        </p:txBody>
      </p:sp>
      <p:sp>
        <p:nvSpPr>
          <p:cNvPr id="9" name="Footer Placeholder 4"/>
          <p:cNvSpPr>
            <a:spLocks noGrp="1"/>
          </p:cNvSpPr>
          <p:nvPr>
            <p:ph type="ftr" sz="quarter" idx="11"/>
          </p:nvPr>
        </p:nvSpPr>
        <p:spPr/>
        <p:txBody>
          <a:bodyPr/>
          <a:lstStyle>
            <a:lvl1pPr>
              <a:defRPr/>
            </a:lvl1pPr>
          </a:lstStyle>
          <a:p>
            <a:pPr>
              <a:defRPr/>
            </a:pPr>
            <a:endParaRPr lang="en-US"/>
          </a:p>
        </p:txBody>
      </p:sp>
      <p:sp>
        <p:nvSpPr>
          <p:cNvPr id="10" name="Slide Number Placeholder 5"/>
          <p:cNvSpPr>
            <a:spLocks noGrp="1"/>
          </p:cNvSpPr>
          <p:nvPr>
            <p:ph type="sldNum" sz="quarter" idx="12"/>
          </p:nvPr>
        </p:nvSpPr>
        <p:spPr/>
        <p:txBody>
          <a:bodyPr/>
          <a:lstStyle>
            <a:lvl1pPr>
              <a:defRPr/>
            </a:lvl1pPr>
          </a:lstStyle>
          <a:p>
            <a:pPr>
              <a:defRPr/>
            </a:pPr>
            <a:fld id="{BAD0A207-6BE1-48C4-A1CC-86A97640D077}"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6"/>
          <p:cNvSpPr/>
          <p:nvPr/>
        </p:nvSpPr>
        <p:spPr bwMode="ltGray">
          <a:xfrm rot="5400000">
            <a:off x="8116094" y="1869281"/>
            <a:ext cx="5106988"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7"/>
          <p:cNvSpPr/>
          <p:nvPr/>
        </p:nvSpPr>
        <p:spPr>
          <a:xfrm rot="5400000">
            <a:off x="9867900" y="53721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p:cNvSpPr>
            <a:spLocks noGrp="1"/>
          </p:cNvSpPr>
          <p:nvPr>
            <p:ph type="dt" sz="half" idx="10"/>
          </p:nvPr>
        </p:nvSpPr>
        <p:spPr>
          <a:xfrm>
            <a:off x="6807200" y="5935663"/>
            <a:ext cx="2743200" cy="365125"/>
          </a:xfrm>
        </p:spPr>
        <p:txBody>
          <a:bodyPr/>
          <a:lstStyle>
            <a:lvl1pPr>
              <a:defRPr/>
            </a:lvl1pPr>
          </a:lstStyle>
          <a:p>
            <a:pPr>
              <a:defRPr/>
            </a:pPr>
            <a:fld id="{4597A061-11AC-4408-A4F4-DF3C43CAFBE5}" type="datetimeFigureOut">
              <a:rPr lang="en-US"/>
              <a:pPr>
                <a:defRPr/>
              </a:pPr>
              <a:t>11/13/2016</a:t>
            </a:fld>
            <a:endParaRPr lang="en-US"/>
          </a:p>
        </p:txBody>
      </p:sp>
      <p:sp>
        <p:nvSpPr>
          <p:cNvPr id="7" name="Footer Placeholder 4"/>
          <p:cNvSpPr>
            <a:spLocks noGrp="1"/>
          </p:cNvSpPr>
          <p:nvPr>
            <p:ph type="ftr" sz="quarter" idx="11"/>
          </p:nvPr>
        </p:nvSpPr>
        <p:spPr>
          <a:xfrm>
            <a:off x="681038" y="5935663"/>
            <a:ext cx="6126162" cy="365125"/>
          </a:xfrm>
        </p:spPr>
        <p:txBody>
          <a:bodyPr/>
          <a:lstStyle>
            <a:lvl1pPr>
              <a:defRPr/>
            </a:lvl1pPr>
          </a:lstStyle>
          <a:p>
            <a:pPr>
              <a:defRPr/>
            </a:pPr>
            <a:endParaRPr lang="en-US"/>
          </a:p>
        </p:txBody>
      </p:sp>
      <p:sp>
        <p:nvSpPr>
          <p:cNvPr id="8" name="Slide Number Placeholder 5"/>
          <p:cNvSpPr>
            <a:spLocks noGrp="1"/>
          </p:cNvSpPr>
          <p:nvPr>
            <p:ph type="sldNum" sz="quarter" idx="12"/>
          </p:nvPr>
        </p:nvSpPr>
        <p:spPr>
          <a:xfrm>
            <a:off x="10098088" y="5399088"/>
            <a:ext cx="1154112" cy="1090612"/>
          </a:xfrm>
        </p:spPr>
        <p:txBody>
          <a:bodyPr anchor="t"/>
          <a:lstStyle>
            <a:lvl1pPr algn="ctr">
              <a:defRPr dirty="0"/>
            </a:lvl1pPr>
          </a:lstStyle>
          <a:p>
            <a:pPr>
              <a:defRPr/>
            </a:pPr>
            <a:fld id="{12E86FF3-2577-4041-A85A-4A085CF4F30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2FE9DF"/>
            </a:gs>
            <a:gs pos="50000">
              <a:srgbClr val="21ABC8"/>
            </a:gs>
            <a:gs pos="100000">
              <a:srgbClr val="0B2262"/>
            </a:gs>
          </a:gsLst>
          <a:lin ang="2520000"/>
        </a:gradFill>
        <a:effectLst/>
      </p:bgPr>
    </p:bg>
    <p:spTree>
      <p:nvGrpSpPr>
        <p:cNvPr id="1" name=""/>
        <p:cNvGrpSpPr/>
        <p:nvPr/>
      </p:nvGrpSpPr>
      <p:grpSpPr>
        <a:xfrm>
          <a:off x="0" y="0"/>
          <a:ext cx="0" cy="0"/>
          <a:chOff x="0" y="0"/>
          <a:chExt cx="0" cy="0"/>
        </a:xfrm>
      </p:grpSpPr>
      <p:pic>
        <p:nvPicPr>
          <p:cNvPr id="1026" name="Picture 6" descr="hashOverlay-FullResolve.png"/>
          <p:cNvPicPr>
            <a:picLocks noChangeAspect="1"/>
          </p:cNvPicPr>
          <p:nvPr/>
        </p:nvPicPr>
        <p:blipFill>
          <a:blip r:embed="rId19"/>
          <a:srcRect/>
          <a:stretch>
            <a:fillRect/>
          </a:stretch>
        </p:blipFill>
        <p:spPr bwMode="auto">
          <a:xfrm>
            <a:off x="0" y="0"/>
            <a:ext cx="12192000" cy="6858000"/>
          </a:xfrm>
          <a:prstGeom prst="rect">
            <a:avLst/>
          </a:prstGeom>
          <a:noFill/>
          <a:ln w="9525">
            <a:noFill/>
            <a:miter lim="800000"/>
            <a:headEnd/>
            <a:tailEnd/>
          </a:ln>
        </p:spPr>
      </p:pic>
      <p:sp>
        <p:nvSpPr>
          <p:cNvPr id="1027" name="Title Placeholder 1"/>
          <p:cNvSpPr>
            <a:spLocks noGrp="1"/>
          </p:cNvSpPr>
          <p:nvPr>
            <p:ph type="title"/>
          </p:nvPr>
        </p:nvSpPr>
        <p:spPr bwMode="auto">
          <a:xfrm>
            <a:off x="681038" y="752475"/>
            <a:ext cx="9613900" cy="1081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Text Placeholder 2"/>
          <p:cNvSpPr>
            <a:spLocks noGrp="1"/>
          </p:cNvSpPr>
          <p:nvPr>
            <p:ph type="body" idx="1"/>
          </p:nvPr>
        </p:nvSpPr>
        <p:spPr bwMode="auto">
          <a:xfrm>
            <a:off x="681038" y="2336800"/>
            <a:ext cx="9613900" cy="3598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7551738" y="5935663"/>
            <a:ext cx="2743200" cy="365125"/>
          </a:xfrm>
          <a:prstGeom prst="rect">
            <a:avLst/>
          </a:prstGeom>
        </p:spPr>
        <p:txBody>
          <a:bodyPr vert="horz" lIns="91440" tIns="45720" rIns="91440" bIns="45720" rtlCol="0" anchor="ctr"/>
          <a:lstStyle>
            <a:lvl1pPr algn="r" fontAlgn="auto">
              <a:spcBef>
                <a:spcPts val="0"/>
              </a:spcBef>
              <a:spcAft>
                <a:spcPts val="0"/>
              </a:spcAft>
              <a:defRPr sz="1050" dirty="0">
                <a:solidFill>
                  <a:schemeClr val="tx1">
                    <a:tint val="75000"/>
                  </a:schemeClr>
                </a:solidFill>
                <a:latin typeface="+mn-lt"/>
                <a:cs typeface="+mn-cs"/>
              </a:defRPr>
            </a:lvl1pPr>
          </a:lstStyle>
          <a:p>
            <a:pPr>
              <a:defRPr/>
            </a:pPr>
            <a:fld id="{494C3AD9-D437-4E1E-87BD-993FD7C5A6B3}" type="datetimeFigureOut">
              <a:rPr lang="en-US"/>
              <a:pPr>
                <a:defRPr/>
              </a:pPr>
              <a:t>11/13/2016</a:t>
            </a:fld>
            <a:endParaRPr lang="en-US"/>
          </a:p>
        </p:txBody>
      </p:sp>
      <p:sp>
        <p:nvSpPr>
          <p:cNvPr id="5" name="Footer Placeholder 4"/>
          <p:cNvSpPr>
            <a:spLocks noGrp="1"/>
          </p:cNvSpPr>
          <p:nvPr>
            <p:ph type="ftr" sz="quarter" idx="3"/>
          </p:nvPr>
        </p:nvSpPr>
        <p:spPr>
          <a:xfrm>
            <a:off x="681038" y="5935663"/>
            <a:ext cx="6870700" cy="365125"/>
          </a:xfrm>
          <a:prstGeom prst="rect">
            <a:avLst/>
          </a:prstGeom>
        </p:spPr>
        <p:txBody>
          <a:bodyPr vert="horz" lIns="91440" tIns="45720" rIns="91440" bIns="45720" rtlCol="0" anchor="ctr"/>
          <a:lstStyle>
            <a:lvl1pPr algn="l" fontAlgn="auto">
              <a:spcBef>
                <a:spcPts val="0"/>
              </a:spcBef>
              <a:spcAft>
                <a:spcPts val="0"/>
              </a:spcAft>
              <a:defRPr sz="1050" dirty="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10729913" y="752475"/>
            <a:ext cx="1154112" cy="1092200"/>
          </a:xfrm>
          <a:prstGeom prst="rect">
            <a:avLst/>
          </a:prstGeom>
        </p:spPr>
        <p:txBody>
          <a:bodyPr vert="horz" lIns="91440" tIns="45720" rIns="91440" bIns="45720" rtlCol="0" anchor="ctr"/>
          <a:lstStyle>
            <a:lvl1pPr algn="l" fontAlgn="auto">
              <a:spcBef>
                <a:spcPts val="0"/>
              </a:spcBef>
              <a:spcAft>
                <a:spcPts val="0"/>
              </a:spcAft>
              <a:defRPr sz="3600" dirty="0">
                <a:solidFill>
                  <a:schemeClr val="tx1">
                    <a:tint val="75000"/>
                  </a:schemeClr>
                </a:solidFill>
                <a:latin typeface="+mn-lt"/>
                <a:cs typeface="+mn-cs"/>
              </a:defRPr>
            </a:lvl1pPr>
          </a:lstStyle>
          <a:p>
            <a:pPr>
              <a:defRPr/>
            </a:pPr>
            <a:fld id="{E4C15A02-8814-4F31-ABB4-FCC49D2ADAD7}"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Lst>
  <p:hf sldNum="0" hdr="0" ftr="0" dt="0"/>
  <p:txStyles>
    <p:titleStyle>
      <a:lvl1pPr algn="l" rtl="0" fontAlgn="base">
        <a:lnSpc>
          <a:spcPct val="90000"/>
        </a:lnSpc>
        <a:spcBef>
          <a:spcPct val="0"/>
        </a:spcBef>
        <a:spcAft>
          <a:spcPct val="0"/>
        </a:spcAft>
        <a:defRPr sz="3600" kern="1200">
          <a:solidFill>
            <a:schemeClr val="tx1"/>
          </a:solidFill>
          <a:latin typeface="+mj-lt"/>
          <a:ea typeface="+mj-ea"/>
          <a:cs typeface="+mj-cs"/>
        </a:defRPr>
      </a:lvl1pPr>
      <a:lvl2pPr algn="l" rtl="0" fontAlgn="base">
        <a:lnSpc>
          <a:spcPct val="90000"/>
        </a:lnSpc>
        <a:spcBef>
          <a:spcPct val="0"/>
        </a:spcBef>
        <a:spcAft>
          <a:spcPct val="0"/>
        </a:spcAft>
        <a:defRPr sz="3600">
          <a:solidFill>
            <a:schemeClr val="tx1"/>
          </a:solidFill>
          <a:latin typeface="Trebuchet MS" pitchFamily="34" charset="0"/>
        </a:defRPr>
      </a:lvl2pPr>
      <a:lvl3pPr algn="l" rtl="0" fontAlgn="base">
        <a:lnSpc>
          <a:spcPct val="90000"/>
        </a:lnSpc>
        <a:spcBef>
          <a:spcPct val="0"/>
        </a:spcBef>
        <a:spcAft>
          <a:spcPct val="0"/>
        </a:spcAft>
        <a:defRPr sz="3600">
          <a:solidFill>
            <a:schemeClr val="tx1"/>
          </a:solidFill>
          <a:latin typeface="Trebuchet MS" pitchFamily="34" charset="0"/>
        </a:defRPr>
      </a:lvl3pPr>
      <a:lvl4pPr algn="l" rtl="0" fontAlgn="base">
        <a:lnSpc>
          <a:spcPct val="90000"/>
        </a:lnSpc>
        <a:spcBef>
          <a:spcPct val="0"/>
        </a:spcBef>
        <a:spcAft>
          <a:spcPct val="0"/>
        </a:spcAft>
        <a:defRPr sz="3600">
          <a:solidFill>
            <a:schemeClr val="tx1"/>
          </a:solidFill>
          <a:latin typeface="Trebuchet MS" pitchFamily="34" charset="0"/>
        </a:defRPr>
      </a:lvl4pPr>
      <a:lvl5pPr algn="l" rtl="0" fontAlgn="base">
        <a:lnSpc>
          <a:spcPct val="90000"/>
        </a:lnSpc>
        <a:spcBef>
          <a:spcPct val="0"/>
        </a:spcBef>
        <a:spcAft>
          <a:spcPct val="0"/>
        </a:spcAft>
        <a:defRPr sz="3600">
          <a:solidFill>
            <a:schemeClr val="tx1"/>
          </a:solidFill>
          <a:latin typeface="Trebuchet MS" pitchFamily="34" charset="0"/>
        </a:defRPr>
      </a:lvl5pPr>
      <a:lvl6pPr marL="457200" algn="l" rtl="0" fontAlgn="base">
        <a:lnSpc>
          <a:spcPct val="90000"/>
        </a:lnSpc>
        <a:spcBef>
          <a:spcPct val="0"/>
        </a:spcBef>
        <a:spcAft>
          <a:spcPct val="0"/>
        </a:spcAft>
        <a:defRPr sz="3600">
          <a:solidFill>
            <a:schemeClr val="tx1"/>
          </a:solidFill>
          <a:latin typeface="Trebuchet MS" pitchFamily="34" charset="0"/>
        </a:defRPr>
      </a:lvl6pPr>
      <a:lvl7pPr marL="914400" algn="l" rtl="0" fontAlgn="base">
        <a:lnSpc>
          <a:spcPct val="90000"/>
        </a:lnSpc>
        <a:spcBef>
          <a:spcPct val="0"/>
        </a:spcBef>
        <a:spcAft>
          <a:spcPct val="0"/>
        </a:spcAft>
        <a:defRPr sz="3600">
          <a:solidFill>
            <a:schemeClr val="tx1"/>
          </a:solidFill>
          <a:latin typeface="Trebuchet MS" pitchFamily="34" charset="0"/>
        </a:defRPr>
      </a:lvl7pPr>
      <a:lvl8pPr marL="1371600" algn="l" rtl="0" fontAlgn="base">
        <a:lnSpc>
          <a:spcPct val="90000"/>
        </a:lnSpc>
        <a:spcBef>
          <a:spcPct val="0"/>
        </a:spcBef>
        <a:spcAft>
          <a:spcPct val="0"/>
        </a:spcAft>
        <a:defRPr sz="3600">
          <a:solidFill>
            <a:schemeClr val="tx1"/>
          </a:solidFill>
          <a:latin typeface="Trebuchet MS" pitchFamily="34" charset="0"/>
        </a:defRPr>
      </a:lvl8pPr>
      <a:lvl9pPr marL="1828800" algn="l" rtl="0" fontAlgn="base">
        <a:lnSpc>
          <a:spcPct val="90000"/>
        </a:lnSpc>
        <a:spcBef>
          <a:spcPct val="0"/>
        </a:spcBef>
        <a:spcAft>
          <a:spcPct val="0"/>
        </a:spcAft>
        <a:defRPr sz="3600">
          <a:solidFill>
            <a:schemeClr val="tx1"/>
          </a:solidFill>
          <a:latin typeface="Trebuchet MS" pitchFamily="34" charset="0"/>
        </a:defRPr>
      </a:lvl9pPr>
    </p:titleStyle>
    <p:bodyStyle>
      <a:lvl1pPr marL="228600" indent="-228600" algn="l" rtl="0" fontAlgn="base">
        <a:lnSpc>
          <a:spcPct val="90000"/>
        </a:lnSpc>
        <a:spcBef>
          <a:spcPts val="1000"/>
        </a:spcBef>
        <a:spcAft>
          <a:spcPct val="0"/>
        </a:spcAft>
        <a:buFont typeface="Arial" charset="0"/>
        <a:buChar char="•"/>
        <a:defRPr sz="24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sz="1600"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endvawnow.org/en/articles/1055-" TargetMode="External"/><Relationship Id="rId2" Type="http://schemas.openxmlformats.org/officeDocument/2006/relationships/hyperlink" Target="http://businessvalueexchange.com/blog/2013/09/17/roles-responsibilities-key-stakeholders/"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cene3d>
              <a:camera prst="orthographicFront"/>
              <a:lightRig rig="threePt" dir="t"/>
            </a:scene3d>
            <a:sp3d extrusionH="57150">
              <a:bevelT w="38100" h="38100"/>
            </a:sp3d>
          </a:bodyPr>
          <a:lstStyle/>
          <a:p>
            <a:pPr fontAlgn="auto">
              <a:spcAft>
                <a:spcPts val="0"/>
              </a:spcAft>
              <a:defRPr/>
            </a:pPr>
            <a:r>
              <a:rPr lang="en-US" sz="7200" dirty="0">
                <a:ln w="0">
                  <a:solidFill>
                    <a:schemeClr val="bg2">
                      <a:lumMod val="50000"/>
                    </a:schemeClr>
                  </a:solidFill>
                </a:ln>
                <a:solidFill>
                  <a:schemeClr val="tx1">
                    <a:lumMod val="65000"/>
                  </a:schemeClr>
                </a:solidFill>
                <a:effectLst>
                  <a:outerShdw blurRad="38100" dist="25400" dir="5400000" algn="ctr" rotWithShape="0">
                    <a:srgbClr val="6E747A">
                      <a:alpha val="43000"/>
                    </a:srgbClr>
                  </a:outerShdw>
                </a:effectLst>
              </a:rPr>
              <a:t>ACTION PLAN OUTLINE</a:t>
            </a:r>
          </a:p>
        </p:txBody>
      </p:sp>
      <p:sp>
        <p:nvSpPr>
          <p:cNvPr id="3" name="Text Placeholder 2"/>
          <p:cNvSpPr>
            <a:spLocks noGrp="1"/>
          </p:cNvSpPr>
          <p:nvPr>
            <p:ph type="body" idx="1"/>
          </p:nvPr>
        </p:nvSpPr>
        <p:spPr/>
        <p:txBody>
          <a:bodyPr rtlCol="0">
            <a:scene3d>
              <a:camera prst="orthographicFront"/>
              <a:lightRig rig="threePt" dir="t"/>
            </a:scene3d>
            <a:sp3d extrusionH="57150">
              <a:bevelT w="38100" h="38100"/>
            </a:sp3d>
          </a:bodyPr>
          <a:lstStyle/>
          <a:p>
            <a:pPr algn="ctr" fontAlgn="auto">
              <a:spcAft>
                <a:spcPts val="0"/>
              </a:spcAft>
              <a:buFont typeface="Arial" panose="020B0604020202020204" pitchFamily="34" charset="0"/>
              <a:buNone/>
              <a:defRPr/>
            </a:pPr>
            <a:r>
              <a:rPr lang="en-US" dirty="0">
                <a:ln w="0">
                  <a:solidFill>
                    <a:schemeClr val="tx1">
                      <a:lumMod val="85000"/>
                    </a:schemeClr>
                  </a:solidFill>
                </a:ln>
                <a:solidFill>
                  <a:schemeClr val="tx1"/>
                </a:solidFill>
                <a:effectLst>
                  <a:outerShdw blurRad="38100" dist="19050" dir="2700000" algn="tl" rotWithShape="0">
                    <a:schemeClr val="dk1">
                      <a:alpha val="40000"/>
                    </a:schemeClr>
                  </a:outerShdw>
                </a:effectLst>
              </a:rPr>
              <a:t>TEAM A</a:t>
            </a:r>
          </a:p>
          <a:p>
            <a:pPr algn="ctr" fontAlgn="auto">
              <a:spcAft>
                <a:spcPts val="0"/>
              </a:spcAft>
              <a:buFont typeface="Arial" panose="020B0604020202020204" pitchFamily="34" charset="0"/>
              <a:buNone/>
              <a:defRPr/>
            </a:pPr>
            <a:r>
              <a:rPr lang="en-US" dirty="0">
                <a:ln w="0">
                  <a:solidFill>
                    <a:schemeClr val="tx1">
                      <a:lumMod val="85000"/>
                    </a:schemeClr>
                  </a:solidFill>
                </a:ln>
                <a:solidFill>
                  <a:schemeClr val="tx1"/>
                </a:solidFill>
                <a:effectLst>
                  <a:outerShdw blurRad="38100" dist="19050" dir="2700000" algn="tl" rotWithShape="0">
                    <a:schemeClr val="dk1">
                      <a:alpha val="40000"/>
                    </a:schemeClr>
                  </a:outerShdw>
                </a:effectLst>
              </a:rPr>
              <a:t>CJA/475 – Forecasting and Strategic Planning</a:t>
            </a:r>
          </a:p>
          <a:p>
            <a:pPr algn="ctr" fontAlgn="auto">
              <a:spcAft>
                <a:spcPts val="0"/>
              </a:spcAft>
              <a:buFont typeface="Arial" panose="020B0604020202020204" pitchFamily="34" charset="0"/>
              <a:buNone/>
              <a:defRPr/>
            </a:pPr>
            <a:r>
              <a:rPr lang="en-US" dirty="0">
                <a:ln w="0">
                  <a:solidFill>
                    <a:schemeClr val="tx1">
                      <a:lumMod val="85000"/>
                    </a:schemeClr>
                  </a:solidFill>
                </a:ln>
                <a:solidFill>
                  <a:schemeClr val="tx1"/>
                </a:solidFill>
                <a:effectLst>
                  <a:outerShdw blurRad="38100" dist="19050" dir="2700000" algn="tl" rotWithShape="0">
                    <a:schemeClr val="dk1">
                      <a:alpha val="40000"/>
                    </a:schemeClr>
                  </a:outerShdw>
                </a:effectLst>
              </a:rPr>
              <a:t>November 7, 2016</a:t>
            </a:r>
          </a:p>
          <a:p>
            <a:pPr algn="ctr" fontAlgn="auto">
              <a:spcAft>
                <a:spcPts val="0"/>
              </a:spcAft>
              <a:buFont typeface="Arial" panose="020B0604020202020204" pitchFamily="34" charset="0"/>
              <a:buNone/>
              <a:defRPr/>
            </a:pPr>
            <a:r>
              <a:rPr lang="en-US" dirty="0">
                <a:ln w="0">
                  <a:solidFill>
                    <a:schemeClr val="tx1">
                      <a:lumMod val="85000"/>
                    </a:schemeClr>
                  </a:solidFill>
                </a:ln>
                <a:solidFill>
                  <a:schemeClr val="tx1"/>
                </a:solidFill>
                <a:effectLst>
                  <a:outerShdw blurRad="38100" dist="19050" dir="2700000" algn="tl" rotWithShape="0">
                    <a:schemeClr val="dk1">
                      <a:alpha val="40000"/>
                    </a:schemeClr>
                  </a:outerShdw>
                </a:effectLst>
              </a:rPr>
              <a:t>Robert Powers</a:t>
            </a:r>
          </a:p>
          <a:p>
            <a:pPr fontAlgn="auto">
              <a:spcAft>
                <a:spcPts val="0"/>
              </a:spcAft>
              <a:buFont typeface="Arial" panose="020B0604020202020204" pitchFamily="34" charset="0"/>
              <a:buNone/>
              <a:defRPr/>
            </a:pP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scene3d>
              <a:camera prst="orthographicFront"/>
              <a:lightRig rig="threePt" dir="t"/>
            </a:scene3d>
            <a:sp3d extrusionH="57150">
              <a:bevelT w="38100" h="38100" prst="angle"/>
            </a:sp3d>
          </a:bodyPr>
          <a:lstStyle/>
          <a:p>
            <a:pPr fontAlgn="auto">
              <a:spcAft>
                <a:spcPts val="0"/>
              </a:spcAft>
              <a:defRPr/>
            </a:pPr>
            <a:r>
              <a:rPr lang="en-US" sz="9600" dirty="0">
                <a:ln w="0">
                  <a:solidFill>
                    <a:schemeClr val="tx2">
                      <a:lumMod val="25000"/>
                    </a:schemeClr>
                  </a:solidFill>
                </a:ln>
                <a:solidFill>
                  <a:schemeClr val="tx1">
                    <a:lumMod val="65000"/>
                  </a:schemeClr>
                </a:solidFill>
                <a:effectLst>
                  <a:outerShdw blurRad="38100" dist="25400" dir="5400000" algn="ctr" rotWithShape="0">
                    <a:srgbClr val="6E747A">
                      <a:alpha val="43000"/>
                    </a:srgbClr>
                  </a:outerShdw>
                </a:effectLst>
              </a:rPr>
              <a:t>City of Kelsey</a:t>
            </a:r>
          </a:p>
        </p:txBody>
      </p:sp>
      <p:sp>
        <p:nvSpPr>
          <p:cNvPr id="3" name="Subtitle 2"/>
          <p:cNvSpPr>
            <a:spLocks noGrp="1"/>
          </p:cNvSpPr>
          <p:nvPr>
            <p:ph type="subTitle" idx="1"/>
          </p:nvPr>
        </p:nvSpPr>
        <p:spPr>
          <a:xfrm>
            <a:off x="681038" y="4394200"/>
            <a:ext cx="8143875" cy="1117600"/>
          </a:xfrm>
        </p:spPr>
        <p:txBody>
          <a:bodyPr rtlCol="0"/>
          <a:lstStyle/>
          <a:p>
            <a:pPr fontAlgn="auto">
              <a:spcAft>
                <a:spcPts val="0"/>
              </a:spcAft>
              <a:buFont typeface="Arial" panose="020B0604020202020204" pitchFamily="34" charset="0"/>
              <a:buNone/>
              <a:defRPr/>
            </a:pPr>
            <a:r>
              <a:rPr lang="en-US" i="1" dirty="0">
                <a:ln w="0"/>
                <a:effectLst>
                  <a:outerShdw blurRad="38100" dist="19050" dir="2700000" algn="tl" rotWithShape="0">
                    <a:schemeClr val="dk1">
                      <a:alpha val="40000"/>
                    </a:schemeClr>
                  </a:outerShdw>
                </a:effectLst>
              </a:rPr>
              <a:t>a better life…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1" y="753228"/>
            <a:ext cx="9613861" cy="1080938"/>
          </a:xfrm>
        </p:spPr>
        <p:txBody>
          <a:bodyPr rtlCol="0">
            <a:normAutofit/>
            <a:scene3d>
              <a:camera prst="orthographicFront"/>
              <a:lightRig rig="threePt" dir="t"/>
            </a:scene3d>
            <a:sp3d extrusionH="57150">
              <a:bevelT w="38100" h="38100"/>
            </a:sp3d>
          </a:bodyPr>
          <a:lstStyle/>
          <a:p>
            <a:pPr fontAlgn="auto">
              <a:spcAft>
                <a:spcPts val="0"/>
              </a:spcAft>
              <a:defRPr/>
            </a:pPr>
            <a:r>
              <a:rPr lang="en-US" dirty="0">
                <a:ln w="0">
                  <a:solidFill>
                    <a:schemeClr val="accent1">
                      <a:lumMod val="50000"/>
                    </a:schemeClr>
                  </a:solidFill>
                </a:ln>
                <a:solidFill>
                  <a:schemeClr val="tx1">
                    <a:lumMod val="65000"/>
                  </a:schemeClr>
                </a:solidFill>
                <a:effectLst>
                  <a:outerShdw blurRad="38100" dist="25400" dir="5400000" algn="ctr" rotWithShape="0">
                    <a:srgbClr val="6E747A">
                      <a:alpha val="43000"/>
                    </a:srgbClr>
                  </a:outerShdw>
                </a:effectLst>
              </a:rPr>
              <a:t>SWOT Analysis Diagram</a:t>
            </a:r>
          </a:p>
        </p:txBody>
      </p:sp>
      <p:pic>
        <p:nvPicPr>
          <p:cNvPr id="23554" name="Content Placeholder 3"/>
          <p:cNvPicPr>
            <a:picLocks noGrp="1" noChangeAspect="1"/>
          </p:cNvPicPr>
          <p:nvPr>
            <p:ph idx="1"/>
          </p:nvPr>
        </p:nvPicPr>
        <p:blipFill>
          <a:blip r:embed="rId3"/>
          <a:srcRect/>
          <a:stretch>
            <a:fillRect/>
          </a:stretch>
        </p:blipFill>
        <p:spPr>
          <a:xfrm>
            <a:off x="8810625" y="-473075"/>
            <a:ext cx="5314950" cy="3937000"/>
          </a:xfrm>
        </p:spPr>
      </p:pic>
      <p:pic>
        <p:nvPicPr>
          <p:cNvPr id="5" name="Picture 4"/>
          <p:cNvPicPr>
            <a:picLocks noChangeAspect="1"/>
          </p:cNvPicPr>
          <p:nvPr/>
        </p:nvPicPr>
        <p:blipFill>
          <a:blip r:embed="rId4">
            <a:extLst/>
          </a:blip>
          <a:stretch>
            <a:fillRect/>
          </a:stretch>
        </p:blipFill>
        <p:spPr>
          <a:xfrm>
            <a:off x="2893807" y="2162287"/>
            <a:ext cx="6207162" cy="4152451"/>
          </a:xfrm>
          <a:prstGeom prst="rect">
            <a:avLst/>
          </a:prstGeom>
          <a:scene3d>
            <a:camera prst="orthographicFront"/>
            <a:lightRig rig="threePt" dir="t"/>
          </a:scene3d>
          <a:sp3d>
            <a:bevelT prst="angle"/>
          </a:sp3d>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a:ln w="0">
                  <a:solidFill>
                    <a:schemeClr val="bg2">
                      <a:lumMod val="75000"/>
                    </a:schemeClr>
                  </a:solidFill>
                </a:ln>
                <a:solidFill>
                  <a:schemeClr val="tx1">
                    <a:lumMod val="85000"/>
                  </a:schemeClr>
                </a:solidFill>
                <a:effectLst>
                  <a:outerShdw blurRad="38100" dist="25400" dir="5400000" algn="ctr" rotWithShape="0">
                    <a:srgbClr val="6E747A">
                      <a:alpha val="43000"/>
                    </a:srgbClr>
                  </a:outerShdw>
                </a:effectLst>
              </a:rPr>
              <a:t>SWOT Analysis</a:t>
            </a:r>
            <a:endParaRPr lang="en-US" dirty="0"/>
          </a:p>
        </p:txBody>
      </p:sp>
      <p:sp>
        <p:nvSpPr>
          <p:cNvPr id="3" name="Text Placeholder 2"/>
          <p:cNvSpPr>
            <a:spLocks noGrp="1"/>
          </p:cNvSpPr>
          <p:nvPr>
            <p:ph type="body" sz="half" idx="2"/>
          </p:nvPr>
        </p:nvSpPr>
        <p:spPr/>
        <p:txBody>
          <a:bodyPr rtlCol="0">
            <a:normAutofit/>
          </a:bodyPr>
          <a:lstStyle/>
          <a:p>
            <a:pPr fontAlgn="auto">
              <a:spcAft>
                <a:spcPts val="0"/>
              </a:spcAft>
              <a:buFont typeface="Arial" panose="020B0604020202020204" pitchFamily="34" charset="0"/>
              <a:buNone/>
              <a:defRPr/>
            </a:pPr>
            <a:r>
              <a:rPr lang="en-US" dirty="0" smtClean="0">
                <a:ln w="0">
                  <a:solidFill>
                    <a:schemeClr val="bg2">
                      <a:lumMod val="50000"/>
                    </a:schemeClr>
                  </a:solidFill>
                </a:ln>
                <a:solidFill>
                  <a:schemeClr val="tx1">
                    <a:lumMod val="65000"/>
                  </a:schemeClr>
                </a:solidFill>
                <a:effectLst>
                  <a:outerShdw blurRad="38100" dist="25400" dir="5400000" algn="ctr" rotWithShape="0">
                    <a:srgbClr val="6E747A">
                      <a:alpha val="43000"/>
                    </a:srgbClr>
                  </a:outerShdw>
                </a:effectLst>
              </a:rPr>
              <a:t>					Strengths</a:t>
            </a:r>
            <a:r>
              <a:rPr lang="en-US" dirty="0">
                <a:ln w="0">
                  <a:solidFill>
                    <a:schemeClr val="bg2">
                      <a:lumMod val="50000"/>
                    </a:schemeClr>
                  </a:solidFill>
                </a:ln>
                <a:solidFill>
                  <a:schemeClr val="tx1">
                    <a:lumMod val="65000"/>
                  </a:schemeClr>
                </a:solidFill>
                <a:effectLst>
                  <a:outerShdw blurRad="38100" dist="25400" dir="5400000" algn="ctr" rotWithShape="0">
                    <a:srgbClr val="6E747A">
                      <a:alpha val="43000"/>
                    </a:srgbClr>
                  </a:outerShdw>
                </a:effectLst>
              </a:rPr>
              <a:t>, Weaknesses, Opportunities, and Threats</a:t>
            </a:r>
            <a:endParaRPr lang="en-US" dirty="0"/>
          </a:p>
        </p:txBody>
      </p:sp>
      <p:pic>
        <p:nvPicPr>
          <p:cNvPr id="25603" name="Picture 2" descr="Image result for swot analysis template"/>
          <p:cNvPicPr>
            <a:picLocks noChangeAspect="1" noChangeArrowheads="1"/>
          </p:cNvPicPr>
          <p:nvPr/>
        </p:nvPicPr>
        <p:blipFill>
          <a:blip r:embed="rId3"/>
          <a:srcRect/>
          <a:stretch>
            <a:fillRect/>
          </a:stretch>
        </p:blipFill>
        <p:spPr bwMode="auto">
          <a:xfrm>
            <a:off x="0" y="0"/>
            <a:ext cx="12192000" cy="4572000"/>
          </a:xfrm>
          <a:prstGeom prst="rect">
            <a:avLst/>
          </a:prstGeom>
          <a:noFill/>
          <a:ln w="9525">
            <a:noFill/>
            <a:miter lim="800000"/>
            <a:headEnd/>
            <a:tailEnd/>
          </a:ln>
        </p:spPr>
      </p:pic>
      <p:pic>
        <p:nvPicPr>
          <p:cNvPr id="25604" name="Picture 6" descr="Image result for swot analysis template"/>
          <p:cNvPicPr>
            <a:picLocks noChangeAspect="1" noChangeArrowheads="1"/>
          </p:cNvPicPr>
          <p:nvPr/>
        </p:nvPicPr>
        <p:blipFill>
          <a:blip r:embed="rId4"/>
          <a:srcRect/>
          <a:stretch>
            <a:fillRect/>
          </a:stretch>
        </p:blipFill>
        <p:spPr bwMode="auto">
          <a:xfrm>
            <a:off x="10442575" y="4572000"/>
            <a:ext cx="1749425" cy="1352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1" y="753228"/>
            <a:ext cx="9613861" cy="1080938"/>
          </a:xfrm>
        </p:spPr>
        <p:txBody>
          <a:bodyPr rtlCol="0">
            <a:normAutofit/>
            <a:scene3d>
              <a:camera prst="orthographicFront"/>
              <a:lightRig rig="threePt" dir="t"/>
            </a:scene3d>
            <a:sp3d extrusionH="57150">
              <a:bevelT w="38100" h="38100" prst="angle"/>
            </a:sp3d>
          </a:bodyPr>
          <a:lstStyle/>
          <a:p>
            <a:pPr fontAlgn="auto">
              <a:spcAft>
                <a:spcPts val="0"/>
              </a:spcAft>
              <a:defRPr/>
            </a:pPr>
            <a:r>
              <a:rPr lang="en-US" dirty="0">
                <a:ln w="0">
                  <a:solidFill>
                    <a:schemeClr val="bg2">
                      <a:lumMod val="50000"/>
                    </a:schemeClr>
                  </a:solidFill>
                </a:ln>
                <a:solidFill>
                  <a:schemeClr val="tx1">
                    <a:lumMod val="75000"/>
                  </a:schemeClr>
                </a:solidFill>
                <a:effectLst>
                  <a:outerShdw blurRad="38100" dist="25400" dir="5400000" algn="ctr" rotWithShape="0">
                    <a:srgbClr val="6E747A">
                      <a:alpha val="43000"/>
                    </a:srgbClr>
                  </a:outerShdw>
                </a:effectLst>
              </a:rPr>
              <a:t>Planned Changes </a:t>
            </a:r>
          </a:p>
        </p:txBody>
      </p:sp>
      <p:sp>
        <p:nvSpPr>
          <p:cNvPr id="3" name="Content Placeholder 2"/>
          <p:cNvSpPr>
            <a:spLocks noGrp="1"/>
          </p:cNvSpPr>
          <p:nvPr>
            <p:ph idx="1"/>
          </p:nvPr>
        </p:nvSpPr>
        <p:spPr>
          <a:xfrm>
            <a:off x="680321" y="2336873"/>
            <a:ext cx="9613861" cy="3599316"/>
          </a:xfrm>
        </p:spPr>
        <p:txBody>
          <a:bodyPr rtlCol="0">
            <a:normAutofit/>
            <a:scene3d>
              <a:camera prst="orthographicFront"/>
              <a:lightRig rig="threePt" dir="t"/>
            </a:scene3d>
            <a:sp3d extrusionH="57150">
              <a:bevelT w="38100" h="38100" prst="angle"/>
            </a:sp3d>
          </a:bodyPr>
          <a:lstStyle/>
          <a:p>
            <a:pPr fontAlgn="auto">
              <a:spcAft>
                <a:spcPts val="0"/>
              </a:spcAft>
              <a:buFont typeface="Arial" panose="020B0604020202020204" pitchFamily="34" charset="0"/>
              <a:buChar char="•"/>
              <a:defRPr/>
            </a:pPr>
            <a:r>
              <a:rPr lang="en-US" dirty="0">
                <a:ln w="0">
                  <a:solidFill>
                    <a:schemeClr val="bg2">
                      <a:lumMod val="75000"/>
                    </a:schemeClr>
                  </a:solidFill>
                </a:ln>
                <a:solidFill>
                  <a:schemeClr val="tx1">
                    <a:lumMod val="85000"/>
                  </a:schemeClr>
                </a:solidFill>
                <a:effectLst>
                  <a:outerShdw blurRad="38100" dist="19050" dir="2700000" algn="tl" rotWithShape="0">
                    <a:schemeClr val="dk1">
                      <a:alpha val="40000"/>
                    </a:schemeClr>
                  </a:outerShdw>
                </a:effectLst>
              </a:rPr>
              <a:t>Crime Rate</a:t>
            </a:r>
          </a:p>
          <a:p>
            <a:pPr fontAlgn="auto">
              <a:spcAft>
                <a:spcPts val="0"/>
              </a:spcAft>
              <a:buFont typeface="Arial" panose="020B0604020202020204" pitchFamily="34" charset="0"/>
              <a:buChar char="•"/>
              <a:defRPr/>
            </a:pPr>
            <a:r>
              <a:rPr lang="en-US" dirty="0">
                <a:ln w="0">
                  <a:solidFill>
                    <a:schemeClr val="bg2">
                      <a:lumMod val="75000"/>
                    </a:schemeClr>
                  </a:solidFill>
                </a:ln>
                <a:solidFill>
                  <a:schemeClr val="tx1">
                    <a:lumMod val="85000"/>
                  </a:schemeClr>
                </a:solidFill>
                <a:effectLst>
                  <a:outerShdw blurRad="38100" dist="19050" dir="2700000" algn="tl" rotWithShape="0">
                    <a:schemeClr val="dk1">
                      <a:alpha val="40000"/>
                    </a:schemeClr>
                  </a:outerShdw>
                </a:effectLst>
              </a:rPr>
              <a:t>Resources </a:t>
            </a:r>
          </a:p>
          <a:p>
            <a:pPr fontAlgn="auto">
              <a:spcAft>
                <a:spcPts val="0"/>
              </a:spcAft>
              <a:buFont typeface="Arial" panose="020B0604020202020204" pitchFamily="34" charset="0"/>
              <a:buChar char="•"/>
              <a:defRPr/>
            </a:pPr>
            <a:r>
              <a:rPr lang="en-US" dirty="0">
                <a:ln w="0">
                  <a:solidFill>
                    <a:schemeClr val="bg2">
                      <a:lumMod val="75000"/>
                    </a:schemeClr>
                  </a:solidFill>
                </a:ln>
                <a:solidFill>
                  <a:schemeClr val="tx1">
                    <a:lumMod val="85000"/>
                  </a:schemeClr>
                </a:solidFill>
                <a:effectLst>
                  <a:outerShdw blurRad="38100" dist="19050" dir="2700000" algn="tl" rotWithShape="0">
                    <a:schemeClr val="dk1">
                      <a:alpha val="40000"/>
                    </a:schemeClr>
                  </a:outerShdw>
                </a:effectLst>
              </a:rPr>
              <a:t>Solution </a:t>
            </a:r>
          </a:p>
        </p:txBody>
      </p:sp>
      <p:pic>
        <p:nvPicPr>
          <p:cNvPr id="5" name="Picture 4" descr="Houston Texas Police Department Recruiting Division - Ford Crown Vic ..."/>
          <p:cNvPicPr>
            <a:picLocks noChangeAspect="1"/>
          </p:cNvPicPr>
          <p:nvPr/>
        </p:nvPicPr>
        <p:blipFill>
          <a:blip r:embed="rId3"/>
          <a:stretch>
            <a:fillRect/>
          </a:stretch>
        </p:blipFill>
        <p:spPr>
          <a:xfrm>
            <a:off x="3910148" y="2136281"/>
            <a:ext cx="6096000" cy="4000500"/>
          </a:xfrm>
          <a:prstGeom prst="rect">
            <a:avLst/>
          </a:prstGeom>
          <a:effectLst>
            <a:softEdge rad="31750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1" y="753228"/>
            <a:ext cx="9613861" cy="1080938"/>
          </a:xfrm>
        </p:spPr>
        <p:txBody>
          <a:bodyPr rtlCol="0">
            <a:normAutofit/>
            <a:scene3d>
              <a:camera prst="orthographicFront"/>
              <a:lightRig rig="threePt" dir="t"/>
            </a:scene3d>
            <a:sp3d extrusionH="57150">
              <a:bevelT w="38100" h="38100" prst="angle"/>
            </a:sp3d>
          </a:bodyPr>
          <a:lstStyle/>
          <a:p>
            <a:pPr fontAlgn="auto">
              <a:spcAft>
                <a:spcPts val="0"/>
              </a:spcAft>
              <a:defRPr/>
            </a:pPr>
            <a:r>
              <a:rPr lang="en-US" dirty="0">
                <a:ln w="0">
                  <a:solidFill>
                    <a:schemeClr val="bg2">
                      <a:lumMod val="75000"/>
                    </a:schemeClr>
                  </a:solidFill>
                </a:ln>
                <a:solidFill>
                  <a:schemeClr val="tx1">
                    <a:lumMod val="75000"/>
                  </a:schemeClr>
                </a:solidFill>
                <a:effectLst>
                  <a:outerShdw blurRad="38100" dist="25400" dir="5400000" algn="ctr" rotWithShape="0">
                    <a:srgbClr val="6E747A">
                      <a:alpha val="43000"/>
                    </a:srgbClr>
                  </a:outerShdw>
                </a:effectLst>
              </a:rPr>
              <a:t>Stakeholder Responsibility </a:t>
            </a:r>
          </a:p>
        </p:txBody>
      </p:sp>
      <p:sp>
        <p:nvSpPr>
          <p:cNvPr id="3" name="Content Placeholder 2"/>
          <p:cNvSpPr>
            <a:spLocks noGrp="1"/>
          </p:cNvSpPr>
          <p:nvPr>
            <p:ph idx="1"/>
          </p:nvPr>
        </p:nvSpPr>
        <p:spPr>
          <a:xfrm>
            <a:off x="680321" y="2336873"/>
            <a:ext cx="9613861" cy="3599316"/>
          </a:xfrm>
        </p:spPr>
        <p:txBody>
          <a:bodyPr rtlCol="0">
            <a:normAutofit/>
            <a:scene3d>
              <a:camera prst="orthographicFront"/>
              <a:lightRig rig="threePt" dir="t"/>
            </a:scene3d>
            <a:sp3d extrusionH="57150">
              <a:bevelT w="38100" h="38100" prst="angle"/>
            </a:sp3d>
          </a:bodyPr>
          <a:lstStyle/>
          <a:p>
            <a:pPr fontAlgn="auto">
              <a:spcAft>
                <a:spcPts val="0"/>
              </a:spcAft>
              <a:buFont typeface="Arial" panose="020B0604020202020204" pitchFamily="34" charset="0"/>
              <a:buChar char="•"/>
              <a:defRPr/>
            </a:pPr>
            <a:r>
              <a:rPr lang="en-US" dirty="0">
                <a:ln w="0">
                  <a:solidFill>
                    <a:schemeClr val="tx1">
                      <a:lumMod val="65000"/>
                    </a:schemeClr>
                  </a:solidFill>
                </a:ln>
                <a:solidFill>
                  <a:schemeClr val="tx1">
                    <a:lumMod val="85000"/>
                  </a:schemeClr>
                </a:solidFill>
                <a:effectLst>
                  <a:outerShdw blurRad="38100" dist="19050" dir="2700000" algn="tl" rotWithShape="0">
                    <a:schemeClr val="dk1">
                      <a:alpha val="40000"/>
                    </a:schemeClr>
                  </a:outerShdw>
                </a:effectLst>
              </a:rPr>
              <a:t>Recruitment </a:t>
            </a:r>
          </a:p>
          <a:p>
            <a:pPr fontAlgn="auto">
              <a:spcAft>
                <a:spcPts val="0"/>
              </a:spcAft>
              <a:buFont typeface="Arial" panose="020B0604020202020204" pitchFamily="34" charset="0"/>
              <a:buChar char="•"/>
              <a:defRPr/>
            </a:pPr>
            <a:r>
              <a:rPr lang="en-US" dirty="0">
                <a:ln w="0">
                  <a:solidFill>
                    <a:schemeClr val="tx1">
                      <a:lumMod val="65000"/>
                    </a:schemeClr>
                  </a:solidFill>
                </a:ln>
                <a:solidFill>
                  <a:schemeClr val="tx1">
                    <a:lumMod val="85000"/>
                  </a:schemeClr>
                </a:solidFill>
                <a:effectLst>
                  <a:outerShdw blurRad="38100" dist="19050" dir="2700000" algn="tl" rotWithShape="0">
                    <a:schemeClr val="dk1">
                      <a:alpha val="40000"/>
                    </a:schemeClr>
                  </a:outerShdw>
                </a:effectLst>
              </a:rPr>
              <a:t>Funds </a:t>
            </a:r>
          </a:p>
          <a:p>
            <a:pPr fontAlgn="auto">
              <a:spcAft>
                <a:spcPts val="0"/>
              </a:spcAft>
              <a:buFont typeface="Arial" panose="020B0604020202020204" pitchFamily="34" charset="0"/>
              <a:buChar char="•"/>
              <a:defRPr/>
            </a:pPr>
            <a:r>
              <a:rPr lang="en-US" dirty="0">
                <a:ln w="0">
                  <a:solidFill>
                    <a:schemeClr val="tx1">
                      <a:lumMod val="65000"/>
                    </a:schemeClr>
                  </a:solidFill>
                </a:ln>
                <a:solidFill>
                  <a:schemeClr val="tx1">
                    <a:lumMod val="85000"/>
                  </a:schemeClr>
                </a:solidFill>
                <a:effectLst>
                  <a:outerShdw blurRad="38100" dist="19050" dir="2700000" algn="tl" rotWithShape="0">
                    <a:schemeClr val="dk1">
                      <a:alpha val="40000"/>
                    </a:schemeClr>
                  </a:outerShdw>
                </a:effectLst>
              </a:rPr>
              <a:t>Resources</a:t>
            </a:r>
            <a:r>
              <a:rPr lang="en-US" dirty="0"/>
              <a:t> </a:t>
            </a:r>
          </a:p>
        </p:txBody>
      </p:sp>
      <p:pic>
        <p:nvPicPr>
          <p:cNvPr id="4" name="Picture 3" descr="Adult Accelerated Studies In Criminal Justice - Applied Science ..."/>
          <p:cNvPicPr>
            <a:picLocks noChangeAspect="1"/>
          </p:cNvPicPr>
          <p:nvPr/>
        </p:nvPicPr>
        <p:blipFill>
          <a:blip r:embed="rId3"/>
          <a:stretch>
            <a:fillRect/>
          </a:stretch>
        </p:blipFill>
        <p:spPr>
          <a:xfrm>
            <a:off x="4432662" y="2336873"/>
            <a:ext cx="7180217" cy="3642360"/>
          </a:xfrm>
          <a:prstGeom prst="rect">
            <a:avLst/>
          </a:prstGeom>
          <a:scene3d>
            <a:camera prst="orthographicFront"/>
            <a:lightRig rig="threePt" dir="t"/>
          </a:scene3d>
          <a:sp3d>
            <a:bevelT prst="slope"/>
          </a:sp3d>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smtClean="0"/>
              <a:t>Timeline of Events</a:t>
            </a:r>
          </a:p>
        </p:txBody>
      </p:sp>
      <p:sp>
        <p:nvSpPr>
          <p:cNvPr id="31746" name="Content Placeholder 2"/>
          <p:cNvSpPr>
            <a:spLocks noGrp="1"/>
          </p:cNvSpPr>
          <p:nvPr>
            <p:ph idx="1"/>
          </p:nvPr>
        </p:nvSpPr>
        <p:spPr/>
        <p:txBody>
          <a:bodyPr/>
          <a:lstStyle/>
          <a:p>
            <a:r>
              <a:rPr lang="en-US" smtClean="0"/>
              <a:t>Crime data analyzed</a:t>
            </a:r>
          </a:p>
          <a:p>
            <a:r>
              <a:rPr lang="en-US" smtClean="0"/>
              <a:t>Problem areas identified</a:t>
            </a:r>
          </a:p>
          <a:p>
            <a:r>
              <a:rPr lang="en-US" smtClean="0"/>
              <a:t>Proactive Policing/Community involvement</a:t>
            </a:r>
          </a:p>
          <a:p>
            <a:pPr lvl="1"/>
            <a:r>
              <a:rPr lang="en-US" smtClean="0"/>
              <a:t>Zero tolerance policy</a:t>
            </a:r>
          </a:p>
          <a:p>
            <a:r>
              <a:rPr lang="en-US" smtClean="0"/>
              <a:t>Problem area improvement/updating</a:t>
            </a:r>
          </a:p>
          <a:p>
            <a:r>
              <a:rPr lang="en-US" smtClean="0"/>
              <a:t>Assessment of plan effectiveness</a:t>
            </a:r>
          </a:p>
        </p:txBody>
      </p:sp>
      <p:pic>
        <p:nvPicPr>
          <p:cNvPr id="31748" name="Picture 4" descr="business-support-5-800x600"/>
          <p:cNvPicPr>
            <a:picLocks noChangeAspect="1" noChangeArrowheads="1"/>
          </p:cNvPicPr>
          <p:nvPr/>
        </p:nvPicPr>
        <p:blipFill>
          <a:blip r:embed="rId3"/>
          <a:srcRect/>
          <a:stretch>
            <a:fillRect/>
          </a:stretch>
        </p:blipFill>
        <p:spPr bwMode="auto">
          <a:xfrm>
            <a:off x="7751763" y="2903538"/>
            <a:ext cx="3778250" cy="2833687"/>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r>
              <a:rPr lang="en-US" smtClean="0"/>
              <a:t>Identification of Resources</a:t>
            </a:r>
          </a:p>
        </p:txBody>
      </p:sp>
      <p:sp>
        <p:nvSpPr>
          <p:cNvPr id="33794" name="Content Placeholder 2"/>
          <p:cNvSpPr>
            <a:spLocks noGrp="1"/>
          </p:cNvSpPr>
          <p:nvPr>
            <p:ph idx="1"/>
          </p:nvPr>
        </p:nvSpPr>
        <p:spPr/>
        <p:txBody>
          <a:bodyPr/>
          <a:lstStyle/>
          <a:p>
            <a:r>
              <a:rPr lang="en-US" smtClean="0"/>
              <a:t>Legislature</a:t>
            </a:r>
          </a:p>
          <a:p>
            <a:r>
              <a:rPr lang="en-US" smtClean="0"/>
              <a:t>Local business</a:t>
            </a:r>
          </a:p>
          <a:p>
            <a:r>
              <a:rPr lang="en-US" smtClean="0"/>
              <a:t>Federal grants</a:t>
            </a:r>
          </a:p>
          <a:p>
            <a:r>
              <a:rPr lang="en-US" smtClean="0"/>
              <a:t>Private donations</a:t>
            </a:r>
          </a:p>
          <a:p>
            <a:endParaRPr lang="en-US" smtClean="0"/>
          </a:p>
        </p:txBody>
      </p:sp>
      <p:pic>
        <p:nvPicPr>
          <p:cNvPr id="33796" name="Picture 4" descr="banner-resources"/>
          <p:cNvPicPr>
            <a:picLocks noChangeAspect="1" noChangeArrowheads="1"/>
          </p:cNvPicPr>
          <p:nvPr/>
        </p:nvPicPr>
        <p:blipFill>
          <a:blip r:embed="rId3"/>
          <a:srcRect/>
          <a:stretch>
            <a:fillRect/>
          </a:stretch>
        </p:blipFill>
        <p:spPr bwMode="auto">
          <a:xfrm rot="-1038031">
            <a:off x="4946650" y="3165475"/>
            <a:ext cx="6351588" cy="1827213"/>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title" idx="4294967295"/>
          </p:nvPr>
        </p:nvSpPr>
        <p:spPr/>
        <p:txBody>
          <a:bodyPr/>
          <a:lstStyle/>
          <a:p>
            <a:r>
              <a:rPr lang="en-US" smtClean="0"/>
              <a:t>Communication Strategies</a:t>
            </a:r>
          </a:p>
        </p:txBody>
      </p:sp>
      <p:sp>
        <p:nvSpPr>
          <p:cNvPr id="54275" name="Rectangle 3"/>
          <p:cNvSpPr>
            <a:spLocks noGrp="1"/>
          </p:cNvSpPr>
          <p:nvPr>
            <p:ph type="body" idx="4294967295"/>
          </p:nvPr>
        </p:nvSpPr>
        <p:spPr/>
        <p:txBody>
          <a:bodyPr/>
          <a:lstStyle/>
          <a:p>
            <a:r>
              <a:rPr lang="en-US" smtClean="0"/>
              <a:t>Cooperation with the community by building trust</a:t>
            </a:r>
          </a:p>
          <a:p>
            <a:r>
              <a:rPr lang="en-US" smtClean="0"/>
              <a:t>Improve communication within the police department</a:t>
            </a:r>
          </a:p>
          <a:p>
            <a:r>
              <a:rPr lang="en-US" smtClean="0"/>
              <a:t>Become involved with other agencies </a:t>
            </a:r>
          </a:p>
        </p:txBody>
      </p:sp>
      <p:pic>
        <p:nvPicPr>
          <p:cNvPr id="54276" name="Picture 4" descr="index"/>
          <p:cNvPicPr>
            <a:picLocks noChangeAspect="1" noChangeArrowheads="1"/>
          </p:cNvPicPr>
          <p:nvPr/>
        </p:nvPicPr>
        <p:blipFill>
          <a:blip r:embed="rId3"/>
          <a:srcRect/>
          <a:stretch>
            <a:fillRect/>
          </a:stretch>
        </p:blipFill>
        <p:spPr bwMode="auto">
          <a:xfrm>
            <a:off x="6926263" y="3529013"/>
            <a:ext cx="4159250" cy="2767012"/>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idx="4294967295"/>
          </p:nvPr>
        </p:nvSpPr>
        <p:spPr/>
        <p:txBody>
          <a:bodyPr/>
          <a:lstStyle/>
          <a:p>
            <a:r>
              <a:rPr lang="en-US" smtClean="0"/>
              <a:t>Conclusion</a:t>
            </a:r>
          </a:p>
        </p:txBody>
      </p:sp>
      <p:sp>
        <p:nvSpPr>
          <p:cNvPr id="55299" name="Rectangle 3"/>
          <p:cNvSpPr>
            <a:spLocks noGrp="1"/>
          </p:cNvSpPr>
          <p:nvPr>
            <p:ph type="body" idx="4294967295"/>
          </p:nvPr>
        </p:nvSpPr>
        <p:spPr/>
        <p:txBody>
          <a:bodyPr/>
          <a:lstStyle/>
          <a:p>
            <a:r>
              <a:rPr lang="en-US" smtClean="0"/>
              <a:t>Main goal is to reduce the crime rate</a:t>
            </a:r>
          </a:p>
          <a:p>
            <a:r>
              <a:rPr lang="en-US" smtClean="0"/>
              <a:t>Implement SWOT within the department</a:t>
            </a:r>
          </a:p>
          <a:p>
            <a:r>
              <a:rPr lang="en-US" smtClean="0"/>
              <a:t>Help create a safer Kelsey</a:t>
            </a:r>
          </a:p>
        </p:txBody>
      </p:sp>
      <p:pic>
        <p:nvPicPr>
          <p:cNvPr id="55300" name="Picture 4" descr="Finalbanner A"/>
          <p:cNvPicPr>
            <a:picLocks noChangeAspect="1" noChangeArrowheads="1"/>
          </p:cNvPicPr>
          <p:nvPr/>
        </p:nvPicPr>
        <p:blipFill>
          <a:blip r:embed="rId3"/>
          <a:srcRect/>
          <a:stretch>
            <a:fillRect/>
          </a:stretch>
        </p:blipFill>
        <p:spPr bwMode="auto">
          <a:xfrm>
            <a:off x="2803525" y="4321175"/>
            <a:ext cx="6429375" cy="142875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1" y="753228"/>
            <a:ext cx="9613861" cy="1080938"/>
          </a:xfrm>
        </p:spPr>
        <p:txBody>
          <a:bodyPr rtlCol="0">
            <a:normAutofit/>
          </a:bodyPr>
          <a:lstStyle/>
          <a:p>
            <a:pPr algn="ctr" fontAlgn="auto">
              <a:spcAft>
                <a:spcPts val="0"/>
              </a:spcAft>
              <a:defRPr/>
            </a:pPr>
            <a:r>
              <a:rPr lang="en-US" sz="4800" dirty="0">
                <a:ln w="0">
                  <a:solidFill>
                    <a:schemeClr val="tx2">
                      <a:lumMod val="10000"/>
                    </a:schemeClr>
                  </a:solidFill>
                </a:ln>
                <a:solidFill>
                  <a:schemeClr val="tx1">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REFERENCES</a:t>
            </a:r>
          </a:p>
        </p:txBody>
      </p:sp>
      <p:sp>
        <p:nvSpPr>
          <p:cNvPr id="3" name="Rectangle 2"/>
          <p:cNvSpPr/>
          <p:nvPr/>
        </p:nvSpPr>
        <p:spPr>
          <a:xfrm>
            <a:off x="681038" y="2281238"/>
            <a:ext cx="8789987" cy="3138487"/>
          </a:xfrm>
          <a:prstGeom prst="rect">
            <a:avLst/>
          </a:prstGeom>
        </p:spPr>
        <p:txBody>
          <a:bodyPr>
            <a:spAutoFit/>
          </a:bodyPr>
          <a:lstStyle/>
          <a:p>
            <a:pPr indent="-457200" fontAlgn="auto">
              <a:spcBef>
                <a:spcPts val="0"/>
              </a:spcBef>
              <a:spcAft>
                <a:spcPts val="0"/>
              </a:spcAft>
              <a:defRPr/>
            </a:pPr>
            <a:r>
              <a:rPr lang="en-US" dirty="0">
                <a:ln w="0"/>
                <a:effectLst>
                  <a:outerShdw blurRad="38100" dist="19050" dir="2700000" algn="tl" rotWithShape="0">
                    <a:schemeClr val="dk1">
                      <a:alpha val="40000"/>
                    </a:schemeClr>
                  </a:outerShdw>
                </a:effectLst>
                <a:latin typeface="+mn-lt"/>
                <a:cs typeface="+mn-cs"/>
              </a:rPr>
              <a:t>McMahon, C. 2013. Business Value Exchange. Roles &amp; Responsibilities of Key 	</a:t>
            </a:r>
            <a:r>
              <a:rPr lang="en-US" dirty="0" err="1">
                <a:ln w="0"/>
                <a:effectLst>
                  <a:outerShdw blurRad="38100" dist="19050" dir="2700000" algn="tl" rotWithShape="0">
                    <a:schemeClr val="dk1">
                      <a:alpha val="40000"/>
                    </a:schemeClr>
                  </a:outerShdw>
                </a:effectLst>
                <a:latin typeface="+mn-lt"/>
                <a:cs typeface="+mn-cs"/>
              </a:rPr>
              <a:t>Steakholders</a:t>
            </a:r>
            <a:r>
              <a:rPr lang="en-US" dirty="0">
                <a:ln w="0"/>
                <a:effectLst>
                  <a:outerShdw blurRad="38100" dist="19050" dir="2700000" algn="tl" rotWithShape="0">
                    <a:schemeClr val="dk1">
                      <a:alpha val="40000"/>
                    </a:schemeClr>
                  </a:outerShdw>
                </a:effectLst>
                <a:latin typeface="+mn-lt"/>
                <a:cs typeface="+mn-cs"/>
              </a:rPr>
              <a:t>. </a:t>
            </a:r>
            <a:r>
              <a:rPr lang="en-US" dirty="0">
                <a:ln w="0"/>
                <a:effectLst>
                  <a:outerShdw blurRad="38100" dist="19050" dir="2700000" algn="tl" rotWithShape="0">
                    <a:schemeClr val="dk1">
                      <a:alpha val="40000"/>
                    </a:schemeClr>
                  </a:outerShdw>
                </a:effectLst>
                <a:latin typeface="+mn-lt"/>
                <a:cs typeface="+mn-cs"/>
                <a:hlinkClick r:id="rId2"/>
              </a:rPr>
              <a:t>http://businessvalueexchange.com/blog/2013/09/17/roles-	responsibilities-key-stakeholders/</a:t>
            </a:r>
            <a:endParaRPr lang="en-US" dirty="0">
              <a:ln w="0"/>
              <a:effectLst>
                <a:outerShdw blurRad="38100" dist="19050" dir="2700000" algn="tl" rotWithShape="0">
                  <a:schemeClr val="dk1">
                    <a:alpha val="40000"/>
                  </a:schemeClr>
                </a:outerShdw>
              </a:effectLst>
              <a:latin typeface="+mn-lt"/>
              <a:cs typeface="+mn-cs"/>
            </a:endParaRPr>
          </a:p>
          <a:p>
            <a:pPr fontAlgn="auto">
              <a:spcBef>
                <a:spcPts val="0"/>
              </a:spcBef>
              <a:spcAft>
                <a:spcPts val="0"/>
              </a:spcAft>
              <a:defRPr/>
            </a:pPr>
            <a:endParaRPr lang="en-US" dirty="0">
              <a:ln w="0"/>
              <a:effectLst>
                <a:outerShdw blurRad="38100" dist="19050" dir="2700000" algn="tl" rotWithShape="0">
                  <a:schemeClr val="dk1">
                    <a:alpha val="40000"/>
                  </a:schemeClr>
                </a:outerShdw>
              </a:effectLst>
              <a:latin typeface="+mn-lt"/>
              <a:cs typeface="+mn-cs"/>
            </a:endParaRPr>
          </a:p>
          <a:p>
            <a:pPr fontAlgn="auto">
              <a:spcBef>
                <a:spcPts val="0"/>
              </a:spcBef>
              <a:spcAft>
                <a:spcPts val="0"/>
              </a:spcAft>
              <a:defRPr/>
            </a:pPr>
            <a:r>
              <a:rPr lang="en-US" dirty="0">
                <a:ln w="0"/>
                <a:effectLst>
                  <a:outerShdw blurRad="38100" dist="19050" dir="2700000" algn="tl" rotWithShape="0">
                    <a:schemeClr val="dk1">
                      <a:alpha val="40000"/>
                    </a:schemeClr>
                  </a:outerShdw>
                </a:effectLst>
                <a:latin typeface="+mn-lt"/>
                <a:cs typeface="+mn-cs"/>
              </a:rPr>
              <a:t>United Nations Entity for Gender Equality and the Empowerment of 	Women. (</a:t>
            </a:r>
            <a:r>
              <a:rPr lang="en-US" dirty="0" err="1">
                <a:ln w="0"/>
                <a:effectLst>
                  <a:outerShdw blurRad="38100" dist="19050" dir="2700000" algn="tl" rotWithShape="0">
                    <a:schemeClr val="dk1">
                      <a:alpha val="40000"/>
                    </a:schemeClr>
                  </a:outerShdw>
                </a:effectLst>
                <a:latin typeface="+mn-lt"/>
                <a:cs typeface="+mn-cs"/>
              </a:rPr>
              <a:t>n.d.</a:t>
            </a:r>
            <a:r>
              <a:rPr lang="en-US" dirty="0">
                <a:ln w="0"/>
                <a:effectLst>
                  <a:outerShdw blurRad="38100" dist="19050" dir="2700000" algn="tl" rotWithShape="0">
                    <a:schemeClr val="dk1">
                      <a:alpha val="40000"/>
                    </a:schemeClr>
                  </a:outerShdw>
                </a:effectLst>
                <a:latin typeface="+mn-lt"/>
                <a:cs typeface="+mn-cs"/>
              </a:rPr>
              <a:t>). Retrieved from </a:t>
            </a:r>
            <a:r>
              <a:rPr lang="en-US" dirty="0">
                <a:ln w="0"/>
                <a:effectLst>
                  <a:outerShdw blurRad="38100" dist="19050" dir="2700000" algn="tl" rotWithShape="0">
                    <a:schemeClr val="dk1">
                      <a:alpha val="40000"/>
                    </a:schemeClr>
                  </a:outerShdw>
                </a:effectLst>
                <a:latin typeface="+mn-lt"/>
                <a:cs typeface="+mn-cs"/>
                <a:hlinkClick r:id="rId3"/>
              </a:rPr>
              <a:t>http://www.endvawnow.org/en/articles/1055-</a:t>
            </a:r>
            <a:r>
              <a:rPr lang="en-US" dirty="0">
                <a:ln w="0"/>
                <a:effectLst>
                  <a:outerShdw blurRad="38100" dist="19050" dir="2700000" algn="tl" rotWithShape="0">
                    <a:schemeClr val="dk1">
                      <a:alpha val="40000"/>
                    </a:schemeClr>
                  </a:outerShdw>
                </a:effectLst>
                <a:latin typeface="+mn-lt"/>
                <a:cs typeface="+mn-cs"/>
              </a:rPr>
              <a:t>	strengths-weaknesses-opportunities-and-threats-swot-analysis-.html   </a:t>
            </a:r>
          </a:p>
          <a:p>
            <a:pPr fontAlgn="auto">
              <a:spcBef>
                <a:spcPts val="0"/>
              </a:spcBef>
              <a:spcAft>
                <a:spcPts val="0"/>
              </a:spcAft>
              <a:defRPr/>
            </a:pPr>
            <a:endParaRPr lang="en-US" dirty="0">
              <a:ln w="0"/>
              <a:effectLst>
                <a:outerShdw blurRad="38100" dist="19050" dir="2700000" algn="tl" rotWithShape="0">
                  <a:schemeClr val="dk1">
                    <a:alpha val="40000"/>
                  </a:schemeClr>
                </a:outerShdw>
              </a:effectLst>
              <a:latin typeface="+mn-lt"/>
              <a:cs typeface="+mn-cs"/>
            </a:endParaRPr>
          </a:p>
          <a:p>
            <a:pPr fontAlgn="auto">
              <a:spcBef>
                <a:spcPts val="0"/>
              </a:spcBef>
              <a:spcAft>
                <a:spcPts val="0"/>
              </a:spcAft>
              <a:defRPr/>
            </a:pPr>
            <a:r>
              <a:rPr lang="en-US" dirty="0">
                <a:ln w="0"/>
                <a:effectLst>
                  <a:outerShdw blurRad="38100" dist="19050" dir="2700000" algn="tl" rotWithShape="0">
                    <a:schemeClr val="dk1">
                      <a:alpha val="40000"/>
                    </a:schemeClr>
                  </a:outerShdw>
                </a:effectLst>
                <a:latin typeface="+mn-lt"/>
                <a:cs typeface="+mn-cs"/>
              </a:rPr>
              <a:t>University of Phoenix. (2011). Virtual Organizations. Retrieved from University of 	Phoenix, CJA475 - Forecasting and Strategic Planning website.</a:t>
            </a:r>
          </a:p>
          <a:p>
            <a:pPr fontAlgn="auto">
              <a:spcBef>
                <a:spcPts val="0"/>
              </a:spcBef>
              <a:spcAft>
                <a:spcPts val="0"/>
              </a:spcAft>
              <a:defRPr/>
            </a:pPr>
            <a:endParaRPr lang="en-US" dirty="0">
              <a:ln w="0"/>
              <a:effectLst>
                <a:outerShdw blurRad="38100" dist="19050" dir="2700000" algn="tl" rotWithShape="0">
                  <a:schemeClr val="dk1">
                    <a:alpha val="40000"/>
                  </a:schemeClr>
                </a:outerShdw>
              </a:effectLst>
              <a:latin typeface="+mn-lt"/>
              <a:cs typeface="+mn-cs"/>
            </a:endParaRPr>
          </a:p>
        </p:txBody>
      </p:sp>
    </p:spTree>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277</TotalTime>
  <Words>1277</Words>
  <Application>Microsoft Office PowerPoint</Application>
  <PresentationFormat>Widescreen</PresentationFormat>
  <Paragraphs>86</Paragraphs>
  <Slides>11</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 New Roman</vt:lpstr>
      <vt:lpstr>Trebuchet MS</vt:lpstr>
      <vt:lpstr>Berlin</vt:lpstr>
      <vt:lpstr>ACTION PLAN OUTLINE</vt:lpstr>
      <vt:lpstr>City of Kelsey</vt:lpstr>
      <vt:lpstr>SWOT Analysis Diagram</vt:lpstr>
      <vt:lpstr>SWOT Analysis</vt:lpstr>
      <vt:lpstr>Planned Changes </vt:lpstr>
      <vt:lpstr>Stakeholder Responsibility </vt:lpstr>
      <vt:lpstr>Timeline of Events</vt:lpstr>
      <vt:lpstr>Identification of Resources</vt:lpstr>
      <vt:lpstr>Communication Strategies</vt:lpstr>
      <vt:lpstr>Conclusion</vt:lpstr>
      <vt:lpstr>REFERENCES</vt:lpstr>
    </vt:vector>
  </TitlesOfParts>
  <Company>MCLD Public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Patron7</dc:creator>
  <cp:lastModifiedBy>vincent koech</cp:lastModifiedBy>
  <cp:revision>33</cp:revision>
  <dcterms:created xsi:type="dcterms:W3CDTF">2016-11-04T19:43:54Z</dcterms:created>
  <dcterms:modified xsi:type="dcterms:W3CDTF">2016-11-13T15:10:25Z</dcterms:modified>
</cp:coreProperties>
</file>